
<file path=[Content_Types].xml><?xml version="1.0" encoding="utf-8"?>
<Types xmlns="http://schemas.openxmlformats.org/package/2006/content-types"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Default ContentType="image/png" Extension="png"/>
  <Default ContentType="image/jpeg" Extension="jpeg"/>
  <Override ContentType="application/vnd.openxmlformats-officedocument.presentationml.presentation.main+xml" PartName="/ppt/presentation.xml"/>
  <Default ContentType="application/xml" Extension="xml"/>
  <Default ContentType="application/vnd.openxmlformats-package.relationships+xml" Extension="rels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?><Relationships xmlns="http://schemas.openxmlformats.org/package/2006/relationships"><Relationship Id="rId1" Target="/ppt/media/image1.jpeg" Type="http://schemas.openxmlformats.org/officeDocument/2006/relationships/image"/><Relationship Id="rId2" Target="/ppt/media/image2.png" Type="http://schemas.openxmlformats.org/officeDocument/2006/relationships/image"/><Relationship Id="rId3" Target="/ppt/media/image3.png" Type="http://schemas.openxmlformats.org/officeDocument/2006/relationships/image"/><Relationship Id="rId4" Target="ppt/media/img_cc_black.png" Type="http://schemas.openxmlformats.org/officeDocument/2006/relationships/image"/><Relationship Id="rId5" Target="ppt/presentation.xml" Type="http://schemas.openxmlformats.org/officeDocument/2006/relationships/officeDocument"/><Relationship Id="rId6" Target="docProps/core.xml" Type="http://schemas.openxmlformats.org/package/2006/relationships/metadata/core-properties"/><Relationship Id="rId7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embedTrueTypeFonts="1" saveSubsetFonts="1">
  <p:sldMasterIdLst>
    <p:sldMasterId id="2147483648" r:id="rId1"/>
  </p:sldMasterIdLst>
  <p:notesMasterIdLst>
    <p:notesMasterId r:id="rId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 type="custom"/>
  <p:notesSz cx="12192000" cy="6858000"/>
  <p:embeddedFontLst/>
  <p:custDataLst/>
  <p:defaultTextStyle>
    <a:defPPr>
      <a:defRPr lang="en-US"/>
    </a:defPPr>
    <a:lvl1pPr algn="l" lvl="0" rtl="false">
      <a:defRPr dirty="0" lang="en-US" sz="1800">
        <a:solidFill>
          <a:schemeClr val="tx1"/>
        </a:solidFill>
        <a:latin typeface="+mn-lt"/>
      </a:defRPr>
    </a:lvl1pPr>
    <a:lvl2pPr algn="l" lvl="1" marL="457200" rtl="false">
      <a:defRPr dirty="0" lang="en-US" sz="1800">
        <a:solidFill>
          <a:schemeClr val="tx1"/>
        </a:solidFill>
        <a:latin typeface="+mn-lt"/>
      </a:defRPr>
    </a:lvl2pPr>
    <a:lvl3pPr algn="l" lvl="2" marL="914400" rtl="false">
      <a:defRPr dirty="0" lang="en-US" sz="1800">
        <a:solidFill>
          <a:schemeClr val="tx1"/>
        </a:solidFill>
        <a:latin typeface="+mn-lt"/>
      </a:defRPr>
    </a:lvl3pPr>
    <a:lvl4pPr algn="l" lvl="3" marL="1371600" rtl="false">
      <a:defRPr dirty="0" lang="en-US" sz="1800">
        <a:solidFill>
          <a:schemeClr val="tx1"/>
        </a:solidFill>
        <a:latin typeface="+mn-lt"/>
      </a:defRPr>
    </a:lvl4pPr>
    <a:lvl5pPr algn="l" lvl="4" marL="1828800" rtl="false">
      <a:defRPr dirty="0" lang="en-US" sz="1800">
        <a:solidFill>
          <a:schemeClr val="tx1"/>
        </a:solidFill>
        <a:latin typeface="+mn-lt"/>
      </a:defRPr>
    </a:lvl5pPr>
    <a:lvl6pPr algn="l" lvl="5" marL="2286000" rtl="false">
      <a:defRPr dirty="0" lang="en-US" sz="1800">
        <a:solidFill>
          <a:schemeClr val="tx1"/>
        </a:solidFill>
        <a:latin typeface="+mn-lt"/>
      </a:defRPr>
    </a:lvl6pPr>
    <a:lvl7pPr algn="l" lvl="6" marL="2743200" rtl="false">
      <a:defRPr dirty="0" lang="en-US" sz="1800">
        <a:solidFill>
          <a:schemeClr val="tx1"/>
        </a:solidFill>
        <a:latin typeface="+mn-lt"/>
      </a:defRPr>
    </a:lvl7pPr>
    <a:lvl8pPr algn="l" lvl="7" marL="3200400" rtl="false">
      <a:defRPr dirty="0" lang="en-US" sz="1800">
        <a:solidFill>
          <a:schemeClr val="tx1"/>
        </a:solidFill>
        <a:latin typeface="+mn-lt"/>
      </a:defRPr>
    </a:lvl8pPr>
    <a:lvl9pPr algn="l" lvl="8" marL="3657600" rtl="false">
      <a:defRPr dirty="0" lang="en-US" sz="1800">
        <a:solidFill>
          <a:schemeClr val="tx1"/>
        </a:solidFill>
        <a:latin typeface="+mn-lt"/>
      </a:defRPr>
    </a:lvl9pPr>
  </p:defaultTextStyle>
</p:presentation>
</file>

<file path=ppt/presProps.xml><?xml version="1.0" encoding="utf-8"?>
<p:presentationP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showPr showNarration="1">
    <p:sldAll/>
  </p:showPr>
</p:presentationPr>
</file>

<file path=ppt/tableStyles.xml><?xml version="1.0" encoding="utf-8"?>
<a:tblStyleLs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def="{5C22544A-7EE6-4342-B048-85BDC9FD1C3A}"/>
</file>

<file path=ppt/viewProps.xml><?xml version="1.0" encoding="utf-8"?>
<p:viewP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normalViewPr showOutlineIcons="false">
    <p:restoredLeft sz="15620"/>
    <p:restoredTop sz="94660"/>
  </p:normalViewPr>
  <p:slideViewPr>
    <p:cSldViewPr>
      <p:cViewPr varScale="true">
        <p:scale>
          <a:sx d="100" n="73"/>
          <a:sy d="100" n="73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?>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4" Target="theme/theme2.xml" Type="http://schemas.openxmlformats.org/officeDocument/2006/relationships/theme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tableStyles.xml" Type="http://schemas.openxmlformats.org/officeDocument/2006/relationships/tableStyles"/><Relationship Id="rId13" Target="presProps.xml" Type="http://schemas.openxmlformats.org/officeDocument/2006/relationships/presProps"/><Relationship Id="rId14" Target="viewProps.xml" Type="http://schemas.openxmlformats.org/officeDocument/2006/relationships/viewProps"/></Relationships>
</file>

<file path=ppt/notesMasters/_rels/notesMaster1.xml.rels><?xml version="1.0" encoding="UTF-8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bIns="45720" lIns="91440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1138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!-- $Id$ -->
</file>

<file path=ppt/slideLayouts/_rels/slideLayout1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?><Relationships xmlns="http://schemas.openxmlformats.org/package/2006/relationships"><Relationship Id="rId2" Target="../media/image1.jpeg" Type="http://schemas.openxmlformats.org/officeDocument/2006/relationships/image"/><Relationship Id="rId3" Target="../media/image1.jpeg" Type="http://schemas.openxmlformats.org/officeDocument/2006/relationships/image"/><Relationship Id="rId4" Target="../media/image1.jpeg" Type="http://schemas.openxmlformats.org/officeDocument/2006/relationships/image"/><Relationship Id="rId5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2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1524000" y="1122363"/>
            <a:ext cx="9144000" cy="2387600"/>
          </a:xfrm>
          <a:prstGeom prst="rect">
            <a:avLst/>
          </a:prstGeom>
        </p:spPr>
        <p:txBody>
          <a:bodyPr anchor="b" rtlCol="0" vert="horz"/>
          <a:lstStyle>
            <a:lvl1pPr algn="ctr" lvl="0">
              <a:defRPr dirty="0" lang="en-US" sz="6000"/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true"/>
          </p:cNvSpPr>
          <p:nvPr>
            <p:ph idx="1" type="subTitle"/>
          </p:nvPr>
        </p:nvSpPr>
        <p:spPr>
          <a:xfrm rot="0">
            <a:off x="1524000" y="3602038"/>
            <a:ext cx="9144000" cy="1655762"/>
          </a:xfrm>
          <a:prstGeom prst="rect">
            <a:avLst/>
          </a:prstGeom>
        </p:spPr>
        <p:txBody>
          <a:bodyPr rtlCol="0"/>
          <a:lstStyle>
            <a:lvl1pPr algn="ctr" indent="0" lvl="0">
              <a:buNone/>
              <a:defRPr dirty="0" lang="en-US" sz="2400"/>
            </a:lvl1pPr>
            <a:lvl2pPr algn="ctr" indent="0" lvl="1" marL="457200">
              <a:buNone/>
              <a:defRPr dirty="0" lang="en-US" sz="2000"/>
            </a:lvl2pPr>
            <a:lvl3pPr algn="ctr" indent="0" lvl="2" marL="914400">
              <a:buNone/>
              <a:defRPr dirty="0" lang="en-US" sz="1800"/>
            </a:lvl3pPr>
            <a:lvl4pPr algn="ctr" indent="0" lvl="3" marL="1371600">
              <a:buNone/>
              <a:defRPr dirty="0" lang="en-US" sz="1600"/>
            </a:lvl4pPr>
            <a:lvl5pPr algn="ctr" indent="0" lvl="4" marL="1828800">
              <a:buNone/>
              <a:defRPr dirty="0" lang="en-US" sz="1600"/>
            </a:lvl5pPr>
            <a:lvl6pPr algn="ctr" indent="0" lvl="5" marL="2286000">
              <a:buNone/>
              <a:defRPr dirty="0" lang="en-US" sz="1600"/>
            </a:lvl6pPr>
            <a:lvl7pPr algn="ctr" indent="0" lvl="6" marL="2743200">
              <a:buNone/>
              <a:defRPr dirty="0" lang="en-US" sz="1600"/>
            </a:lvl7pPr>
            <a:lvl8pPr algn="ctr" indent="0" lvl="7" marL="3200400">
              <a:buNone/>
              <a:defRPr dirty="0" lang="en-US" sz="1600"/>
            </a:lvl8pPr>
            <a:lvl9pPr algn="ctr" indent="0" lvl="8" marL="3657600">
              <a:buNone/>
              <a:defRPr dirty="0" lang="en-US" sz="1600"/>
            </a:lvl9pPr>
          </a:lstStyle>
          <a:p>
            <a:pPr/>
            <a:r>
              <a:rPr dirty="0"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6310E4AF-B33C-4447-9D14-70958EEEFD14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5A9E27E8-DBE2-4218-B9AA-6609A1353658}" type="slidenum"/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idx="1" type="body"/>
          </p:nvPr>
        </p:nvSpPr>
        <p:spPr>
          <a:prstGeom prst="rect">
            <a:avLst/>
          </a:prstGeom>
        </p:spPr>
        <p:txBody>
          <a:bodyPr rtlCol="0" vert="horz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C7CEE4F6-6E2B-49DB-BD8E-74434E147DB9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5E4C9F0E-AAA4-4B60-8C10-259E2171CBE1}" type="slidenum"/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/>
          </p:nvPr>
        </p:nvSpPr>
        <p:spPr>
          <a:xfrm rot="0">
            <a:off x="8724900" y="365125"/>
            <a:ext cx="2628900" cy="5811838"/>
          </a:xfrm>
          <a:prstGeom prst="rect">
            <a:avLst/>
          </a:prstGeom>
        </p:spPr>
        <p:txBody>
          <a:bodyPr rtlCol="0" vert="horz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idx="1" type="body"/>
          </p:nvPr>
        </p:nvSpPr>
        <p:spPr>
          <a:xfrm rot="0">
            <a:off x="838200" y="365125"/>
            <a:ext cx="7734300" cy="5811838"/>
          </a:xfrm>
          <a:prstGeom prst="rect">
            <a:avLst/>
          </a:prstGeom>
        </p:spPr>
        <p:txBody>
          <a:bodyPr rtlCol="0" vert="horz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9F4FAAFD-54E9-46EE-9677-62D6C366EE2D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2B727B32-13C4-47B9-A596-0D2429DB9AA8}" type="slidenum"/>
            <a:endParaRPr dirty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cust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0">
            <a:off x="0" y="0"/>
            <a:ext cx="11905396" cy="1236662"/>
            <a:chOff x="0" y="0"/>
            <a:chExt cx="12192000" cy="1236670"/>
          </a:xfrm>
        </p:grpSpPr>
        <p:pic>
          <p:nvPicPr>
            <p:cNvPr descr="H:\My Documents\COC\Banners\Blank Right Banner.jpg" id="3" name="Picture 1"/>
            <p:cNvPicPr>
              <a:picLocks noChangeArrowheads="true" noChangeAspect="true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 rot="0">
              <a:off x="3215680" y="7"/>
              <a:ext cx="8976319" cy="12366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:\My Documents\COC\Banners\Blank Right Banner.jpg" id="4" name="Picture 1"/>
            <p:cNvPicPr>
              <a:picLocks noChangeArrowheads="true" noChangeAspect="true"/>
            </p:cNvPicPr>
            <p:nvPr userDrawn="1"/>
          </p:nvPicPr>
          <p:blipFill>
            <a:blip r:embed="rId3"/>
            <a:srcRect r="42336"/>
            <a:stretch>
              <a:fillRect/>
            </a:stretch>
          </p:blipFill>
          <p:spPr>
            <a:xfrm rot="0">
              <a:off x="0" y="0"/>
              <a:ext cx="5176192" cy="12366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" name="Group 1"/>
          <p:cNvGrpSpPr/>
          <p:nvPr/>
        </p:nvGrpSpPr>
        <p:grpSpPr>
          <a:xfrm rot="0">
            <a:off x="286602" y="0"/>
            <a:ext cx="11905396" cy="1236662"/>
            <a:chOff x="0" y="0"/>
            <a:chExt cx="12192000" cy="1236670"/>
          </a:xfrm>
        </p:grpSpPr>
        <p:pic>
          <p:nvPicPr>
            <p:cNvPr descr="H:\My Documents\COC\Banners\Blank Right Banner.jpg" id="6" name="Picture 1"/>
            <p:cNvPicPr>
              <a:picLocks noChangeArrowheads="true" noChangeAspect="true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 rot="0">
              <a:off x="3215680" y="7"/>
              <a:ext cx="8976319" cy="12366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:\My Documents\COC\Banners\Blank Right Banner.jpg" id="7" name="Picture 1"/>
            <p:cNvPicPr>
              <a:picLocks noChangeArrowheads="true" noChangeAspect="true"/>
            </p:cNvPicPr>
            <p:nvPr userDrawn="1"/>
          </p:nvPicPr>
          <p:blipFill>
            <a:blip r:embed="rId5"/>
            <a:srcRect r="42336"/>
            <a:stretch>
              <a:fillRect/>
            </a:stretch>
          </p:blipFill>
          <p:spPr>
            <a:xfrm rot="0">
              <a:off x="0" y="0"/>
              <a:ext cx="5176192" cy="123666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Content Placeholder 2"/>
          <p:cNvSpPr>
            <a:spLocks noGrp="true"/>
          </p:cNvSpPr>
          <p:nvPr>
            <p:ph/>
          </p:nvPr>
        </p:nvSpPr>
        <p:spPr>
          <a:xfrm rot="0">
            <a:off x="431372" y="1596824"/>
            <a:ext cx="11329260" cy="5000529"/>
          </a:xfrm>
          <a:prstGeom prst="rect">
            <a:avLst/>
          </a:prstGeom>
        </p:spPr>
        <p:txBody>
          <a:bodyPr rtlCol="0"/>
          <a:lstStyle>
            <a:lvl1pPr indent="-192881" lvl="0" marL="192881">
              <a:buFont typeface="Arial"/>
              <a:buChar char="•"/>
              <a:defRPr b="0" dirty="0" lang="en-US" sz="2400">
                <a:solidFill>
                  <a:schemeClr val="tx1"/>
                </a:solidFill>
                <a:latin typeface="+mn-lt"/>
              </a:defRPr>
            </a:lvl1pPr>
            <a:lvl2pPr indent="-160734" lvl="1" marL="417910">
              <a:buFont typeface="Arial"/>
              <a:buChar char="•"/>
              <a:defRPr dirty="0" lang="en-US" sz="2200">
                <a:solidFill>
                  <a:schemeClr val="tx1"/>
                </a:solidFill>
                <a:latin typeface="+mn-lt"/>
              </a:defRPr>
            </a:lvl2pPr>
            <a:lvl3pPr indent="-128588" lvl="2" marL="642938">
              <a:buFont typeface="Courier New"/>
              <a:buChar char="o"/>
              <a:defRPr dirty="0" lang="en-US" sz="1900">
                <a:solidFill>
                  <a:schemeClr val="tx1"/>
                </a:solidFill>
                <a:latin typeface="+mn-lt"/>
              </a:defRPr>
            </a:lvl3pPr>
            <a:lvl4pPr indent="-128588" lvl="3" marL="900113">
              <a:buFont typeface="Wingdings"/>
              <a:buChar char=""/>
              <a:defRPr dirty="0" lang="en-US" sz="1800">
                <a:solidFill>
                  <a:schemeClr val="tx1"/>
                </a:solidFill>
                <a:latin typeface="+mn-lt"/>
              </a:defRPr>
            </a:lvl4pPr>
          </a:lstStyle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  <a:endParaRPr dirty="0" lang="en-US"/>
          </a:p>
        </p:txBody>
      </p:sp>
      <p:sp>
        <p:nvSpPr>
          <p:cNvPr id="9" name="Content Placeholder 2"/>
          <p:cNvSpPr>
            <a:spLocks noGrp="true"/>
          </p:cNvSpPr>
          <p:nvPr>
            <p:ph idx="1"/>
          </p:nvPr>
        </p:nvSpPr>
        <p:spPr>
          <a:xfrm rot="0">
            <a:off x="431372" y="360175"/>
            <a:ext cx="8832981" cy="516305"/>
          </a:xfrm>
          <a:prstGeom prst="rect">
            <a:avLst/>
          </a:prstGeom>
        </p:spPr>
        <p:txBody>
          <a:bodyPr rtlCol="0"/>
          <a:lstStyle>
            <a:lvl1pPr algn="l" indent="0" lvl="0">
              <a:spcBef>
                <a:spcPts val="0"/>
              </a:spcBef>
              <a:buFont typeface="Wingdings"/>
              <a:buNone/>
              <a:defRPr b="1" dirty="0" lang="en-US" sz="2800">
                <a:solidFill>
                  <a:schemeClr val="bg1"/>
                </a:solidFill>
                <a:latin typeface="+mj-lt"/>
              </a:defRPr>
            </a:lvl1pPr>
            <a:lvl2pPr indent="-160734" lvl="1" marL="417910">
              <a:buFont typeface="Arial"/>
              <a:buChar char="•"/>
              <a:defRPr dirty="0" lang="en-US" sz="1350">
                <a:solidFill>
                  <a:srgbClr val="a72a3c"/>
                </a:solidFill>
                <a:latin typeface="Roboto Lt"/>
              </a:defRPr>
            </a:lvl2pPr>
            <a:lvl3pPr indent="-128588" lvl="2" marL="642938">
              <a:buFont typeface="Courier New"/>
              <a:buChar char="o"/>
              <a:defRPr dirty="0" lang="en-US" sz="1013">
                <a:solidFill>
                  <a:srgbClr val="a72a3c"/>
                </a:solidFill>
                <a:latin typeface="Roboto Lt"/>
              </a:defRPr>
            </a:lvl3pPr>
            <a:lvl4pPr indent="-128588" lvl="3" marL="900113">
              <a:buFont typeface="Wingdings"/>
              <a:buChar char=""/>
              <a:defRPr dirty="0" lang="en-US" sz="788">
                <a:solidFill>
                  <a:srgbClr val="a72a3c"/>
                </a:solidFill>
                <a:latin typeface="Roboto Lt"/>
              </a:defRPr>
            </a:lvl4pPr>
          </a:lstStyle>
          <a:p>
            <a:pPr lvl="0"/>
            <a:r>
              <a:rPr dirty="0" lang="en-US"/>
              <a:t>Click to edit Master text styles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prstGeom prst="rect">
            <a:avLst/>
          </a:prstGeom>
        </p:spPr>
        <p:txBody>
          <a:bodyPr rtlCol="0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68BEC687-1ECF-48A3-875E-42828DCAE452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C4435254-5295-4AF3-847F-07A730F24FEE}" type="slidenum"/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831849" y="1709738"/>
            <a:ext cx="10515600" cy="2852737"/>
          </a:xfrm>
          <a:prstGeom prst="rect">
            <a:avLst/>
          </a:prstGeom>
        </p:spPr>
        <p:txBody>
          <a:bodyPr anchor="b" rtlCol="0" vert="horz"/>
          <a:lstStyle>
            <a:lvl1pPr lvl="0">
              <a:defRPr dirty="0" lang="en-US" sz="6000"/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true"/>
          </p:cNvSpPr>
          <p:nvPr>
            <p:ph idx="1" type="body"/>
          </p:nvPr>
        </p:nvSpPr>
        <p:spPr>
          <a:xfrm rot="0">
            <a:off x="831849" y="4589463"/>
            <a:ext cx="10515600" cy="1500187"/>
          </a:xfrm>
          <a:prstGeom prst="rect">
            <a:avLst/>
          </a:prstGeom>
        </p:spPr>
        <p:txBody>
          <a:bodyPr rtlCol="0"/>
          <a:lstStyle>
            <a:lvl1pPr indent="0" lvl="0">
              <a:buNone/>
              <a:defRPr dirty="0" lang="en-US" sz="24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dirty="0" lang="en-US" sz="20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dirty="0" lang="en-US" sz="18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dirty="0" lang="en-U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dirty="0" lang="en-US"/>
              <a:t>Edit Master text styles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09F1E673-D833-428E-9086-A7FFC48CBB63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8605688A-3652-49F9-936B-7017B272B21F}" type="slidenum"/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 rot="0">
            <a:off x="838200" y="1825625"/>
            <a:ext cx="5181600" cy="4351338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true"/>
          </p:cNvSpPr>
          <p:nvPr>
            <p:ph idx="2"/>
          </p:nvPr>
        </p:nvSpPr>
        <p:spPr>
          <a:xfrm rot="0">
            <a:off x="6172200" y="1825625"/>
            <a:ext cx="5181600" cy="4351338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DEC414C1-73DF-4F57-9ECC-AF0D6C5EFD53}" type="datetime1">
              <a:t>6/17/2020</a:t>
            </a:fld>
            <a:endParaRPr dirty="0" lang="en-US"/>
          </a:p>
        </p:txBody>
      </p:sp>
      <p:sp>
        <p:nvSpPr>
          <p:cNvPr id="6" name="Footer Placeholder 5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56D58C42-DE6E-4FE8-A48D-053A9E61B1C9}" type="slidenum"/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839788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true"/>
          </p:cNvSpPr>
          <p:nvPr>
            <p:ph idx="1" type="body"/>
          </p:nvPr>
        </p:nvSpPr>
        <p:spPr>
          <a:xfrm rot="0">
            <a:off x="839788" y="1681163"/>
            <a:ext cx="5157787" cy="823912"/>
          </a:xfrm>
          <a:prstGeom prst="rect">
            <a:avLst/>
          </a:prstGeom>
        </p:spPr>
        <p:txBody>
          <a:bodyPr anchor="b" rtlCol="0" vert="horz"/>
          <a:lstStyle>
            <a:lvl1pPr indent="0" lvl="0">
              <a:buNone/>
              <a:defRPr b="1" dirty="0" lang="en-US" sz="2400">
                <a:latin typeface="+mn-lt"/>
              </a:defRPr>
            </a:lvl1pPr>
            <a:lvl2pPr indent="0" lvl="1" marL="457200">
              <a:buNone/>
              <a:defRPr b="1" dirty="0" lang="en-US" sz="2000">
                <a:latin typeface="+mn-lt"/>
              </a:defRPr>
            </a:lvl2pPr>
            <a:lvl3pPr indent="0" lvl="2" marL="914400">
              <a:buNone/>
              <a:defRPr b="1" dirty="0" lang="en-US" sz="1800">
                <a:latin typeface="+mn-lt"/>
              </a:defRPr>
            </a:lvl3pPr>
            <a:lvl4pPr indent="0" lvl="3" marL="1371600">
              <a:buNone/>
              <a:defRPr b="1" dirty="0" lang="en-US" sz="1600">
                <a:latin typeface="+mn-lt"/>
              </a:defRPr>
            </a:lvl4pPr>
            <a:lvl5pPr indent="0" lvl="4" marL="1828800">
              <a:buNone/>
              <a:defRPr b="1" dirty="0" lang="en-US" sz="1600">
                <a:latin typeface="+mn-lt"/>
              </a:defRPr>
            </a:lvl5pPr>
            <a:lvl6pPr indent="0" lvl="5" marL="2286000">
              <a:buNone/>
              <a:defRPr b="1" dirty="0" lang="en-US" sz="1600">
                <a:latin typeface="+mn-lt"/>
              </a:defRPr>
            </a:lvl6pPr>
            <a:lvl7pPr indent="0" lvl="6" marL="2743200">
              <a:buNone/>
              <a:defRPr b="1" dirty="0" lang="en-US" sz="1600">
                <a:latin typeface="+mn-lt"/>
              </a:defRPr>
            </a:lvl7pPr>
            <a:lvl8pPr indent="0" lvl="7" marL="3200400">
              <a:buNone/>
              <a:defRPr b="1" dirty="0" lang="en-US" sz="1600">
                <a:latin typeface="+mn-lt"/>
              </a:defRPr>
            </a:lvl8pPr>
            <a:lvl9pPr indent="0" lvl="8" marL="3657600">
              <a:buNone/>
              <a:defRPr b="1" dirty="0" lang="en-US" sz="1600">
                <a:latin typeface="+mn-lt"/>
              </a:defRPr>
            </a:lvl9pPr>
          </a:lstStyle>
          <a:p>
            <a:pPr lvl="0"/>
            <a:r>
              <a:rPr dirty="0" lang="en-US"/>
              <a:t>Edit Master text styles</a:t>
            </a:r>
            <a:endParaRPr dirty="0" lang="en-US"/>
          </a:p>
        </p:txBody>
      </p:sp>
      <p:sp>
        <p:nvSpPr>
          <p:cNvPr id="4" name="Content Placeholder 3"/>
          <p:cNvSpPr>
            <a:spLocks noGrp="true"/>
          </p:cNvSpPr>
          <p:nvPr>
            <p:ph idx="2"/>
          </p:nvPr>
        </p:nvSpPr>
        <p:spPr>
          <a:xfrm rot="0">
            <a:off x="839788" y="2505075"/>
            <a:ext cx="5157787" cy="3684588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true"/>
          </p:cNvSpPr>
          <p:nvPr>
            <p:ph idx="3" type="body"/>
          </p:nvPr>
        </p:nvSpPr>
        <p:spPr>
          <a:xfrm rot="0">
            <a:off x="6172200" y="1681163"/>
            <a:ext cx="5183187" cy="823912"/>
          </a:xfrm>
          <a:prstGeom prst="rect">
            <a:avLst/>
          </a:prstGeom>
        </p:spPr>
        <p:txBody>
          <a:bodyPr anchor="b" rtlCol="0" vert="horz"/>
          <a:lstStyle>
            <a:lvl1pPr indent="0" lvl="0">
              <a:buNone/>
              <a:defRPr b="1" dirty="0" lang="en-US" sz="2400">
                <a:latin typeface="+mn-lt"/>
              </a:defRPr>
            </a:lvl1pPr>
            <a:lvl2pPr indent="0" lvl="1" marL="457200">
              <a:buNone/>
              <a:defRPr b="1" dirty="0" lang="en-US" sz="2000">
                <a:latin typeface="+mn-lt"/>
              </a:defRPr>
            </a:lvl2pPr>
            <a:lvl3pPr indent="0" lvl="2" marL="914400">
              <a:buNone/>
              <a:defRPr b="1" dirty="0" lang="en-US" sz="1800">
                <a:latin typeface="+mn-lt"/>
              </a:defRPr>
            </a:lvl3pPr>
            <a:lvl4pPr indent="0" lvl="3" marL="1371600">
              <a:buNone/>
              <a:defRPr b="1" dirty="0" lang="en-US" sz="1600">
                <a:latin typeface="+mn-lt"/>
              </a:defRPr>
            </a:lvl4pPr>
            <a:lvl5pPr indent="0" lvl="4" marL="1828800">
              <a:buNone/>
              <a:defRPr b="1" dirty="0" lang="en-US" sz="1600">
                <a:latin typeface="+mn-lt"/>
              </a:defRPr>
            </a:lvl5pPr>
            <a:lvl6pPr indent="0" lvl="5" marL="2286000">
              <a:buNone/>
              <a:defRPr b="1" dirty="0" lang="en-US" sz="1600">
                <a:latin typeface="+mn-lt"/>
              </a:defRPr>
            </a:lvl6pPr>
            <a:lvl7pPr indent="0" lvl="6" marL="2743200">
              <a:buNone/>
              <a:defRPr b="1" dirty="0" lang="en-US" sz="1600">
                <a:latin typeface="+mn-lt"/>
              </a:defRPr>
            </a:lvl7pPr>
            <a:lvl8pPr indent="0" lvl="7" marL="3200400">
              <a:buNone/>
              <a:defRPr b="1" dirty="0" lang="en-US" sz="1600">
                <a:latin typeface="+mn-lt"/>
              </a:defRPr>
            </a:lvl8pPr>
            <a:lvl9pPr indent="0" lvl="8" marL="3657600">
              <a:buNone/>
              <a:defRPr b="1" dirty="0" lang="en-US" sz="1600">
                <a:latin typeface="+mn-lt"/>
              </a:defRPr>
            </a:lvl9pPr>
          </a:lstStyle>
          <a:p>
            <a:pPr lvl="0"/>
            <a:r>
              <a:rPr dirty="0" lang="en-US"/>
              <a:t>Edit Master text styles</a:t>
            </a:r>
            <a:endParaRPr dirty="0" lang="en-US"/>
          </a:p>
        </p:txBody>
      </p:sp>
      <p:sp>
        <p:nvSpPr>
          <p:cNvPr id="6" name="Content Placeholder 5"/>
          <p:cNvSpPr>
            <a:spLocks noGrp="true"/>
          </p:cNvSpPr>
          <p:nvPr>
            <p:ph idx="4"/>
          </p:nvPr>
        </p:nvSpPr>
        <p:spPr>
          <a:xfrm rot="0">
            <a:off x="6172200" y="2505075"/>
            <a:ext cx="5183187" cy="3684588"/>
          </a:xfrm>
          <a:prstGeom prst="rect">
            <a:avLst/>
          </a:prstGeom>
        </p:spPr>
        <p:txBody>
          <a:bodyPr rtlCol="0"/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BE9F4308-7CA2-43AF-9D0C-3E4C55EE61AA}" type="datetime1">
              <a:t>6/17/2020</a:t>
            </a:fld>
            <a:endParaRPr dirty="0" lang="en-US"/>
          </a:p>
        </p:txBody>
      </p:sp>
      <p:sp>
        <p:nvSpPr>
          <p:cNvPr id="8" name="Footer Placeholder 7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9" name="Slide Number Placeholder 8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2CB74143-982A-4257-BDF7-EA86E675E4C0}" type="slidenum"/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96DF1D8D-F11F-4E3A-8266-78061EF48096}" type="datetime1">
              <a:t>6/17/2020</a:t>
            </a:fld>
            <a:endParaRPr dirty="0" lang="en-US"/>
          </a:p>
        </p:txBody>
      </p:sp>
      <p:sp>
        <p:nvSpPr>
          <p:cNvPr id="4" name="Footer Placeholder 3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A7C40CAD-A862-41F5-9CE6-91E989ED6C90}" type="slidenum"/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15806ABC-E432-4648-85B7-09905DC5FE39}" type="datetime1">
              <a:t>6/17/2020</a:t>
            </a:fld>
            <a:endParaRPr dirty="0" lang="en-US"/>
          </a:p>
        </p:txBody>
      </p:sp>
      <p:sp>
        <p:nvSpPr>
          <p:cNvPr id="3" name="Footer Placeholder 2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2AEA2608-418E-49B9-8720-18ECFCFCA8C8}" type="slidenum"/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839788" y="457200"/>
            <a:ext cx="3932237" cy="1600200"/>
          </a:xfrm>
          <a:prstGeom prst="rect">
            <a:avLst/>
          </a:prstGeom>
        </p:spPr>
        <p:txBody>
          <a:bodyPr anchor="b" rtlCol="0" vert="horz"/>
          <a:lstStyle>
            <a:lvl1pPr lvl="0">
              <a:defRPr dirty="0" lang="en-US" sz="3200"/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 rot="0">
            <a:off x="5183187" y="987425"/>
            <a:ext cx="6172200" cy="4873625"/>
          </a:xfrm>
          <a:prstGeom prst="rect">
            <a:avLst/>
          </a:prstGeom>
        </p:spPr>
        <p:txBody>
          <a:bodyPr rtlCol="0"/>
          <a:lstStyle>
            <a:lvl1pPr lvl="0">
              <a:defRPr dirty="0" lang="en-US" sz="3200"/>
            </a:lvl1pPr>
            <a:lvl2pPr lvl="1">
              <a:defRPr dirty="0" lang="en-US" sz="2800"/>
            </a:lvl2pPr>
            <a:lvl3pPr lvl="2">
              <a:defRPr dirty="0" lang="en-US" sz="2400"/>
            </a:lvl3pPr>
            <a:lvl4pPr lvl="3">
              <a:defRPr dirty="0" lang="en-US" sz="2000"/>
            </a:lvl4pPr>
            <a:lvl5pPr lvl="4">
              <a:defRPr dirty="0" lang="en-US" sz="2000"/>
            </a:lvl5pPr>
            <a:lvl6pPr lvl="5">
              <a:defRPr dirty="0" lang="en-US" sz="2000"/>
            </a:lvl6pPr>
            <a:lvl7pPr lvl="6">
              <a:defRPr dirty="0" lang="en-US" sz="2000"/>
            </a:lvl7pPr>
            <a:lvl8pPr lvl="7">
              <a:defRPr dirty="0" lang="en-US" sz="2000"/>
            </a:lvl8pPr>
            <a:lvl9pPr lvl="8">
              <a:defRPr dirty="0" lang="en-US" sz="2000"/>
            </a:lvl9pPr>
          </a:lstStyle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true"/>
          </p:cNvSpPr>
          <p:nvPr>
            <p:ph idx="2" type="body"/>
          </p:nvPr>
        </p:nvSpPr>
        <p:spPr>
          <a:xfrm rot="0">
            <a:off x="839788" y="2057400"/>
            <a:ext cx="3932237" cy="3811587"/>
          </a:xfrm>
          <a:prstGeom prst="rect">
            <a:avLst/>
          </a:prstGeom>
        </p:spPr>
        <p:txBody>
          <a:bodyPr rtlCol="0"/>
          <a:lstStyle>
            <a:lvl1pPr indent="0" lvl="0">
              <a:buNone/>
              <a:defRPr dirty="0" lang="en-US" sz="1600"/>
            </a:lvl1pPr>
            <a:lvl2pPr indent="0" lvl="1" marL="457200">
              <a:buNone/>
              <a:defRPr dirty="0" lang="en-US" sz="1400"/>
            </a:lvl2pPr>
            <a:lvl3pPr indent="0" lvl="2" marL="914400">
              <a:buNone/>
              <a:defRPr dirty="0" lang="en-US" sz="1200"/>
            </a:lvl3pPr>
            <a:lvl4pPr indent="0" lvl="3" marL="1371600">
              <a:buNone/>
              <a:defRPr dirty="0" lang="en-US" sz="1000"/>
            </a:lvl4pPr>
            <a:lvl5pPr indent="0" lvl="4" marL="1828800">
              <a:buNone/>
              <a:defRPr dirty="0" lang="en-US" sz="1000"/>
            </a:lvl5pPr>
            <a:lvl6pPr indent="0" lvl="5" marL="2286000">
              <a:buNone/>
              <a:defRPr dirty="0" lang="en-US" sz="1000"/>
            </a:lvl6pPr>
            <a:lvl7pPr indent="0" lvl="6" marL="2743200">
              <a:buNone/>
              <a:defRPr dirty="0" lang="en-US" sz="1000"/>
            </a:lvl7pPr>
            <a:lvl8pPr indent="0" lvl="7" marL="3200400">
              <a:buNone/>
              <a:defRPr dirty="0" lang="en-US" sz="1000"/>
            </a:lvl8pPr>
            <a:lvl9pPr indent="0" lvl="8" marL="3657600">
              <a:buNone/>
              <a:defRPr dirty="0" lang="en-US" sz="1000"/>
            </a:lvl9pPr>
          </a:lstStyle>
          <a:p>
            <a:pPr lvl="0"/>
            <a:r>
              <a:rPr dirty="0" lang="en-US"/>
              <a:t>Edit Master text styles</a:t>
            </a:r>
            <a:endParaRPr dirty="0" lang="en-US"/>
          </a:p>
        </p:txBody>
      </p:sp>
      <p:sp>
        <p:nvSpPr>
          <p:cNvPr id="5" name="Date Placeholder 4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3A09B4C2-9DF7-4B02-90F1-B203849A1A99}" type="datetime1">
              <a:t>6/17/2020</a:t>
            </a:fld>
            <a:endParaRPr dirty="0" lang="en-US"/>
          </a:p>
        </p:txBody>
      </p:sp>
      <p:sp>
        <p:nvSpPr>
          <p:cNvPr id="6" name="Footer Placeholder 5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C56D27B1-800C-408B-982C-8562DE9BBF9E}" type="slidenum"/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839788" y="457200"/>
            <a:ext cx="3932237" cy="1600200"/>
          </a:xfrm>
          <a:prstGeom prst="rect">
            <a:avLst/>
          </a:prstGeom>
        </p:spPr>
        <p:txBody>
          <a:bodyPr anchor="b" rtlCol="0" vert="horz"/>
          <a:lstStyle>
            <a:lvl1pPr lvl="0">
              <a:defRPr dirty="0" lang="en-US" sz="3200"/>
            </a:lvl1pPr>
          </a:lstStyle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Grp="true"/>
          </p:cNvSpPr>
          <p:nvPr>
            <p:ph idx="1" type="pic"/>
          </p:nvPr>
        </p:nvSpPr>
        <p:spPr>
          <a:xfrm rot="0">
            <a:off x="5183187" y="987425"/>
            <a:ext cx="6172200" cy="4873625"/>
          </a:xfrm>
          <a:prstGeom prst="rect">
            <a:avLst/>
          </a:prstGeom>
        </p:spPr>
        <p:txBody>
          <a:bodyPr rtlCol="0"/>
          <a:lstStyle>
            <a:lvl1pPr indent="0" lvl="0">
              <a:buNone/>
              <a:defRPr dirty="0" lang="en-US" sz="3200"/>
            </a:lvl1pPr>
            <a:lvl2pPr indent="0" lvl="1" marL="457200">
              <a:buNone/>
              <a:defRPr dirty="0" lang="en-US" sz="2800"/>
            </a:lvl2pPr>
            <a:lvl3pPr indent="0" lvl="2" marL="914400">
              <a:buNone/>
              <a:defRPr dirty="0" lang="en-US" sz="2400"/>
            </a:lvl3pPr>
            <a:lvl4pPr indent="0" lvl="3" marL="1371600">
              <a:buNone/>
              <a:defRPr dirty="0" lang="en-US" sz="2000"/>
            </a:lvl4pPr>
            <a:lvl5pPr indent="0" lvl="4" marL="1828800">
              <a:buNone/>
              <a:defRPr dirty="0" lang="en-US" sz="2000"/>
            </a:lvl5pPr>
            <a:lvl6pPr indent="0" lvl="5" marL="2286000">
              <a:buNone/>
              <a:defRPr dirty="0" lang="en-US" sz="2000"/>
            </a:lvl6pPr>
            <a:lvl7pPr indent="0" lvl="6" marL="2743200">
              <a:buNone/>
              <a:defRPr dirty="0" lang="en-US" sz="2000"/>
            </a:lvl7pPr>
            <a:lvl8pPr indent="0" lvl="7" marL="3200400">
              <a:buNone/>
              <a:defRPr dirty="0" lang="en-US" sz="2000"/>
            </a:lvl8pPr>
            <a:lvl9pPr indent="0" lvl="8" marL="3657600">
              <a:buNone/>
              <a:defRPr dirty="0" lang="en-US" sz="2000"/>
            </a:lvl9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4" name="Text Placeholder 3"/>
          <p:cNvSpPr>
            <a:spLocks noGrp="true"/>
          </p:cNvSpPr>
          <p:nvPr>
            <p:ph idx="2" type="body"/>
          </p:nvPr>
        </p:nvSpPr>
        <p:spPr>
          <a:xfrm rot="0">
            <a:off x="839788" y="2057400"/>
            <a:ext cx="3932237" cy="3811587"/>
          </a:xfrm>
          <a:prstGeom prst="rect">
            <a:avLst/>
          </a:prstGeom>
        </p:spPr>
        <p:txBody>
          <a:bodyPr rtlCol="0"/>
          <a:lstStyle>
            <a:lvl1pPr indent="0" lvl="0">
              <a:buNone/>
              <a:defRPr dirty="0" lang="en-US" sz="1600"/>
            </a:lvl1pPr>
            <a:lvl2pPr indent="0" lvl="1" marL="457200">
              <a:buNone/>
              <a:defRPr dirty="0" lang="en-US" sz="1400"/>
            </a:lvl2pPr>
            <a:lvl3pPr indent="0" lvl="2" marL="914400">
              <a:buNone/>
              <a:defRPr dirty="0" lang="en-US" sz="1200"/>
            </a:lvl3pPr>
            <a:lvl4pPr indent="0" lvl="3" marL="1371600">
              <a:buNone/>
              <a:defRPr dirty="0" lang="en-US" sz="1000"/>
            </a:lvl4pPr>
            <a:lvl5pPr indent="0" lvl="4" marL="1828800">
              <a:buNone/>
              <a:defRPr dirty="0" lang="en-US" sz="1000"/>
            </a:lvl5pPr>
            <a:lvl6pPr indent="0" lvl="5" marL="2286000">
              <a:buNone/>
              <a:defRPr dirty="0" lang="en-US" sz="1000"/>
            </a:lvl6pPr>
            <a:lvl7pPr indent="0" lvl="6" marL="2743200">
              <a:buNone/>
              <a:defRPr dirty="0" lang="en-US" sz="1000"/>
            </a:lvl7pPr>
            <a:lvl8pPr indent="0" lvl="7" marL="3200400">
              <a:buNone/>
              <a:defRPr dirty="0" lang="en-US" sz="1000"/>
            </a:lvl8pPr>
            <a:lvl9pPr indent="0" lvl="8" marL="3657600">
              <a:buNone/>
              <a:defRPr dirty="0" lang="en-US" sz="1000"/>
            </a:lvl9pPr>
          </a:lstStyle>
          <a:p>
            <a:pPr lvl="0"/>
            <a:r>
              <a:rPr dirty="0" lang="en-US"/>
              <a:t>Edit Master text styles</a:t>
            </a:r>
            <a:endParaRPr dirty="0" lang="en-US"/>
          </a:p>
        </p:txBody>
      </p:sp>
      <p:sp>
        <p:nvSpPr>
          <p:cNvPr id="5" name="Date Placeholder 4"/>
          <p:cNvSpPr>
            <a:spLocks noGrp="true"/>
          </p:cNvSpPr>
          <p:nvPr>
            <p:ph idx="10" sz="half" type="dt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EA1E0403-3206-4A7C-9CA0-EAE1B71DE369}" type="datetime1">
              <a:t>6/17/2020</a:t>
            </a:fld>
            <a:endParaRPr dirty="0" lang="en-US"/>
          </a:p>
        </p:txBody>
      </p:sp>
      <p:sp>
        <p:nvSpPr>
          <p:cNvPr id="6" name="Footer Placeholder 5"/>
          <p:cNvSpPr>
            <a:spLocks noGrp="true"/>
          </p:cNvSpPr>
          <p:nvPr>
            <p:ph idx="11" sz="quarter" type="ftr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idx="12" sz="quarter" type="sldNum"/>
          </p:nvPr>
        </p:nvSpPr>
        <p:spPr>
          <a:prstGeom prst="rect">
            <a:avLst/>
          </a:prstGeom>
        </p:spPr>
        <p:txBody>
          <a:bodyPr rtlCol="0"/>
          <a:lstStyle/>
          <a:p>
            <a:pPr/>
            <a:fld id="{E94D3B27-D753-4DDA-859C-FE743C2A7DB1}" type="slidenum"/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Master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 rot="0"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/>
            <a:r>
              <a:rPr dirty="0"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true"/>
          </p:cNvSpPr>
          <p:nvPr>
            <p:ph idx="1" type="body"/>
          </p:nvPr>
        </p:nvSpPr>
        <p:spPr>
          <a:xfrm rot="0"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true"/>
          </p:cNvSpPr>
          <p:nvPr>
            <p:ph idx="2" sz="half" type="dt"/>
          </p:nvPr>
        </p:nvSpPr>
        <p:spPr>
          <a:xfrm rot="0"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 lvl="0">
              <a:defRPr dirty="0"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73A9AD0F-7B4A-46AD-A832-3C8EF9D47794}" type="datetime1">
              <a:t>6/17/2020</a:t>
            </a:fld>
            <a:endParaRPr dirty="0" lang="en-US"/>
          </a:p>
        </p:txBody>
      </p:sp>
      <p:sp>
        <p:nvSpPr>
          <p:cNvPr id="5" name="Footer Placeholder 4"/>
          <p:cNvSpPr>
            <a:spLocks noGrp="true"/>
          </p:cNvSpPr>
          <p:nvPr>
            <p:ph idx="3" sz="quarter" type="ftr"/>
          </p:nvPr>
        </p:nvSpPr>
        <p:spPr>
          <a:xfrm rot="0"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 lvl="0">
              <a:defRPr dirty="0"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r>
              <a:rPr dirty="0" lang="en-US"/>
              <a:t/>
            </a:r>
            <a:endParaRPr dirty="0"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idx="4" sz="quarter" type="sldNum"/>
          </p:nvPr>
        </p:nvSpPr>
        <p:spPr>
          <a:xfrm rot="0"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 lvl="0">
              <a:defRPr dirty="0" 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72B2BCA0-ED38-4F96-B456-1313485927D5}" type="slidenum"/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lvl="0" rtl="false">
        <a:lnSpc>
          <a:spcPct val="90000"/>
        </a:lnSpc>
        <a:spcBef>
          <a:spcPct val="0"/>
        </a:spcBef>
        <a:buNone/>
        <a:defRPr dirty="0" lang="en-US" sz="4400">
          <a:solidFill>
            <a:schemeClr val="tx1"/>
          </a:solidFill>
          <a:latin typeface="+mj-lt"/>
        </a:defRPr>
      </a:lvl1pPr>
    </p:titleStyle>
    <p:bodyStyle>
      <a:lvl1pPr algn="l" indent="-228600" lvl="0" marL="228600" rtl="false">
        <a:lnSpc>
          <a:spcPct val="90000"/>
        </a:lnSpc>
        <a:spcBef>
          <a:spcPts val="1000"/>
        </a:spcBef>
        <a:buFont typeface="Arial"/>
        <a:buChar char="•"/>
        <a:defRPr dirty="0" lang="en-US" sz="2800">
          <a:solidFill>
            <a:schemeClr val="tx1"/>
          </a:solidFill>
          <a:latin typeface="+mn-lt"/>
        </a:defRPr>
      </a:lvl1pPr>
      <a:lvl2pPr algn="l" indent="-228600" lvl="1" marL="685800" rtl="false">
        <a:lnSpc>
          <a:spcPct val="90000"/>
        </a:lnSpc>
        <a:spcBef>
          <a:spcPts val="500"/>
        </a:spcBef>
        <a:buFont typeface="Arial"/>
        <a:buChar char="•"/>
        <a:defRPr dirty="0" lang="en-US" sz="2400">
          <a:solidFill>
            <a:schemeClr val="tx1"/>
          </a:solidFill>
          <a:latin typeface="+mn-lt"/>
        </a:defRPr>
      </a:lvl2pPr>
      <a:lvl3pPr algn="l" indent="-228600" lvl="2" marL="1143000" rtl="false">
        <a:lnSpc>
          <a:spcPct val="90000"/>
        </a:lnSpc>
        <a:spcBef>
          <a:spcPts val="500"/>
        </a:spcBef>
        <a:buFont typeface="Arial"/>
        <a:buChar char="•"/>
        <a:defRPr dirty="0" lang="en-US" sz="2000">
          <a:solidFill>
            <a:schemeClr val="tx1"/>
          </a:solidFill>
          <a:latin typeface="+mn-lt"/>
        </a:defRPr>
      </a:lvl3pPr>
      <a:lvl4pPr algn="l" indent="-228600" lvl="3" marL="16002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4pPr>
      <a:lvl5pPr algn="l" indent="-228600" lvl="4" marL="20574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5pPr>
      <a:lvl6pPr algn="l" indent="-228600" lvl="5" marL="25146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6pPr>
      <a:lvl7pPr algn="l" indent="-228600" lvl="6" marL="29718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7pPr>
      <a:lvl8pPr algn="l" indent="-228600" lvl="7" marL="34290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8pPr>
      <a:lvl9pPr algn="l" indent="-228600" lvl="8" marL="3886200" rtl="false">
        <a:lnSpc>
          <a:spcPct val="90000"/>
        </a:lnSpc>
        <a:spcBef>
          <a:spcPts val="500"/>
        </a:spcBef>
        <a:buFont typeface="Arial"/>
        <a:buChar char="•"/>
        <a:defRPr dirty="0" lang="en-US" sz="1800">
          <a:solidFill>
            <a:schemeClr val="tx1"/>
          </a:solidFill>
          <a:latin typeface="+mn-lt"/>
        </a:defRPr>
      </a:lvl9pPr>
    </p:bodyStyle>
    <p:otherStyle>
      <a:lvl1pPr algn="l" lvl="0" rtl="false">
        <a:defRPr dirty="0" lang="en-US" sz="1800">
          <a:solidFill>
            <a:schemeClr val="tx1"/>
          </a:solidFill>
          <a:latin typeface="+mn-lt"/>
        </a:defRPr>
      </a:lvl1pPr>
      <a:lvl2pPr algn="l" lvl="1" marL="457200" rtl="false">
        <a:defRPr dirty="0" lang="en-US" sz="1800">
          <a:solidFill>
            <a:schemeClr val="tx1"/>
          </a:solidFill>
          <a:latin typeface="+mn-lt"/>
        </a:defRPr>
      </a:lvl2pPr>
      <a:lvl3pPr algn="l" lvl="2" marL="914400" rtl="false">
        <a:defRPr dirty="0" lang="en-US" sz="1800">
          <a:solidFill>
            <a:schemeClr val="tx1"/>
          </a:solidFill>
          <a:latin typeface="+mn-lt"/>
        </a:defRPr>
      </a:lvl3pPr>
      <a:lvl4pPr algn="l" lvl="3" marL="1371600" rtl="false">
        <a:defRPr dirty="0" lang="en-US" sz="1800">
          <a:solidFill>
            <a:schemeClr val="tx1"/>
          </a:solidFill>
          <a:latin typeface="+mn-lt"/>
        </a:defRPr>
      </a:lvl4pPr>
      <a:lvl5pPr algn="l" lvl="4" marL="1828800" rtl="false">
        <a:defRPr dirty="0" lang="en-US" sz="1800">
          <a:solidFill>
            <a:schemeClr val="tx1"/>
          </a:solidFill>
          <a:latin typeface="+mn-lt"/>
        </a:defRPr>
      </a:lvl5pPr>
      <a:lvl6pPr algn="l" lvl="5" marL="2286000" rtl="false">
        <a:defRPr dirty="0" lang="en-US" sz="1800">
          <a:solidFill>
            <a:schemeClr val="tx1"/>
          </a:solidFill>
          <a:latin typeface="+mn-lt"/>
        </a:defRPr>
      </a:lvl6pPr>
      <a:lvl7pPr algn="l" lvl="6" marL="2743200" rtl="false">
        <a:defRPr dirty="0" lang="en-US" sz="1800">
          <a:solidFill>
            <a:schemeClr val="tx1"/>
          </a:solidFill>
          <a:latin typeface="+mn-lt"/>
        </a:defRPr>
      </a:lvl7pPr>
      <a:lvl8pPr algn="l" lvl="7" marL="3200400" rtl="false">
        <a:defRPr dirty="0" lang="en-US" sz="1800">
          <a:solidFill>
            <a:schemeClr val="tx1"/>
          </a:solidFill>
          <a:latin typeface="+mn-lt"/>
        </a:defRPr>
      </a:lvl8pPr>
      <a:lvl9pPr algn="l" lvl="8" marL="3657600" rtl="false">
        <a:defRPr dirty="0" lang="en-US" sz="180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.xml.rels><?xml version="1.0" encoding="UTF-8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4.xml.rels><?xml version="1.0" encoding="UTF-8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5.xml.rels><?xml version="1.0" encoding="UTF-8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6.xml.rels><?xml version="1.0" encoding="UTF-8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7.xml.rels><?xml version="1.0" encoding="UTF-8"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slide1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 rot="0">
            <a:off x="1115291" y="184726"/>
            <a:ext cx="10515600" cy="1376652"/>
          </a:xfrm>
        </p:spPr>
        <p:txBody>
          <a:bodyPr rtlCol="0" vert="horz">
            <a:noAutofit/>
          </a:bodyPr>
          <a:lstStyle/>
          <a:p>
            <a:pPr algn="ctr"/>
            <a:br>
              <a:rPr dirty="0" lang="en-GB" sz="3600">
                <a:latin typeface="+mn-lt"/>
              </a:rPr>
            </a:br>
            <a:r>
              <a:rPr dirty="0" lang="en-GB">
                <a:latin typeface="+mn-lt"/>
              </a:rPr>
              <a:t>ADJUDICATION – A PEEK INTO THE FUTURE</a:t>
            </a:r>
            <a:endParaRPr dirty="0" lang="en-GB">
              <a:latin typeface="+mn-lt"/>
            </a:endParaRPr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 algn="ctr" indent="0">
              <a:buNone/>
            </a:pPr>
            <a:r>
              <a:rPr b="1" dirty="0" lang="en-GB" sz="3600">
                <a:latin typeface="+mn-lt"/>
              </a:rPr>
              <a:t>KIM FRANKLIN QC</a:t>
            </a:r>
          </a:p>
          <a:p>
            <a:pPr indent="0">
              <a:buNone/>
            </a:pPr>
            <a:r>
              <a:rPr dirty="0" lang="en-US"/>
              <a:t/>
            </a:r>
          </a:p>
          <a:p>
            <a:pPr indent="0">
              <a:buNone/>
            </a:pPr>
            <a:r>
              <a:rPr dirty="0" lang="en-US"/>
              <a:t/>
            </a:r>
            <a:endParaRPr dirty="0" lang="en-US"/>
          </a:p>
        </p:txBody>
      </p:sp>
      <p:pic>
        <p:nvPicPr>
          <p:cNvPr descr="NewLogoLarge" id="4" name="Picture 7"/>
          <p:cNvPicPr>
            <a:picLocks noChangeArrowheads="true"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4226800" y="2555967"/>
            <a:ext cx="3738398" cy="3281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true"/>
          </p:cNvSpPr>
          <p:nvPr>
            <p:ph/>
          </p:nvPr>
        </p:nvSpPr>
        <p:spPr/>
        <p:txBody>
          <a:bodyPr rtlCol="0" vert="horz">
            <a:normAutofit/>
          </a:bodyPr>
          <a:lstStyle/>
          <a:p>
            <a:pPr indent="0" lvl="1" marL="257175">
              <a:buNone/>
            </a:pPr>
            <a:r>
              <a:rPr dirty="0" lang="en-GB" sz="3200"/>
              <a:t>21</a:t>
            </a:r>
            <a:r>
              <a:rPr dirty="0" lang="en-GB" sz="3200"/>
              <a:t>% increase in </a:t>
            </a:r>
            <a:r>
              <a:rPr dirty="0" lang="en-GB" sz="3200"/>
              <a:t>Referrals after the </a:t>
            </a:r>
            <a:r>
              <a:rPr dirty="0" lang="en-GB" sz="3200"/>
              <a:t>2008 </a:t>
            </a:r>
            <a:r>
              <a:rPr dirty="0" lang="en-GB" sz="3200"/>
              <a:t>crash (from 1400 - 1700)</a:t>
            </a:r>
          </a:p>
          <a:p>
            <a:pPr indent="0" lvl="1" marL="257175">
              <a:buNone/>
            </a:pPr>
            <a:r>
              <a:rPr dirty="0" lang="en-GB" sz="3200"/>
              <a:t>Adjudication </a:t>
            </a:r>
            <a:r>
              <a:rPr dirty="0" lang="en-GB" sz="3200"/>
              <a:t>is contra-cyclical - claims increase during recession</a:t>
            </a:r>
          </a:p>
          <a:p>
            <a:pPr indent="0" lvl="1" marL="257175">
              <a:buNone/>
            </a:pPr>
            <a:r>
              <a:rPr dirty="0" lang="en-GB" sz="3200"/>
              <a:t>The </a:t>
            </a:r>
            <a:r>
              <a:rPr dirty="0" lang="en-GB" sz="3200"/>
              <a:t>I</a:t>
            </a:r>
            <a:r>
              <a:rPr dirty="0" lang="en-GB" sz="3200"/>
              <a:t>ndustry </a:t>
            </a:r>
            <a:r>
              <a:rPr dirty="0" lang="en-GB" sz="3200"/>
              <a:t>is </a:t>
            </a:r>
            <a:r>
              <a:rPr dirty="0" lang="en-GB" sz="3200"/>
              <a:t>conservative</a:t>
            </a:r>
          </a:p>
          <a:p>
            <a:pPr indent="0" lvl="1" marL="257175">
              <a:buNone/>
            </a:pPr>
            <a:r>
              <a:rPr dirty="0" lang="en-GB" sz="3200"/>
              <a:t>Adjudication </a:t>
            </a:r>
            <a:r>
              <a:rPr dirty="0" lang="en-GB" sz="3200"/>
              <a:t>is 21 years</a:t>
            </a:r>
            <a:r>
              <a:rPr dirty="0" lang="en-GB" sz="3200"/>
              <a:t> </a:t>
            </a:r>
            <a:r>
              <a:rPr dirty="0" lang="en-GB" sz="3200"/>
              <a:t>old</a:t>
            </a:r>
          </a:p>
          <a:p>
            <a:pPr indent="0" lvl="1" marL="257175">
              <a:buNone/>
            </a:pPr>
            <a:r>
              <a:rPr dirty="0" lang="en-GB" sz="3200"/>
              <a:t>It </a:t>
            </a:r>
            <a:r>
              <a:rPr dirty="0" lang="en-GB" sz="3200"/>
              <a:t>is supported by the </a:t>
            </a:r>
            <a:r>
              <a:rPr dirty="0" lang="en-GB" sz="3200"/>
              <a:t>Courts</a:t>
            </a:r>
          </a:p>
          <a:p>
            <a:pPr indent="0" lvl="1" marL="257175">
              <a:buNone/>
            </a:pPr>
            <a:r>
              <a:rPr dirty="0" lang="en-GB" sz="3200"/>
              <a:t>B</a:t>
            </a:r>
            <a:r>
              <a:rPr dirty="0" lang="en-GB" sz="3200"/>
              <a:t>ad party behaviour is </a:t>
            </a:r>
            <a:r>
              <a:rPr dirty="0" lang="en-GB" sz="3200"/>
              <a:t>in </a:t>
            </a:r>
            <a:r>
              <a:rPr dirty="0" lang="en-GB" sz="3200"/>
              <a:t>decline</a:t>
            </a:r>
          </a:p>
          <a:p>
            <a:pPr indent="0" lvl="1" marL="257175">
              <a:buNone/>
            </a:pPr>
            <a:r>
              <a:rPr dirty="0" lang="en-GB" sz="3200"/>
              <a:t>A</a:t>
            </a:r>
            <a:r>
              <a:rPr dirty="0" lang="en-GB" sz="3200"/>
              <a:t>n </a:t>
            </a:r>
            <a:r>
              <a:rPr dirty="0" lang="en-GB" sz="3200"/>
              <a:t>established alternative to litigation and </a:t>
            </a:r>
            <a:r>
              <a:rPr dirty="0" lang="en-GB" sz="3200"/>
              <a:t>arbitration</a:t>
            </a:r>
          </a:p>
          <a:p>
            <a:pPr indent="0" lvl="1" marL="257175">
              <a:buNone/>
            </a:pPr>
            <a:r>
              <a:rPr dirty="0" lang="en-GB" sz="3200"/>
              <a:t>Referrals </a:t>
            </a:r>
            <a:r>
              <a:rPr dirty="0" lang="en-GB" sz="3200"/>
              <a:t>increased </a:t>
            </a:r>
            <a:r>
              <a:rPr dirty="0" lang="en-GB" sz="3200"/>
              <a:t>from 1700 </a:t>
            </a:r>
            <a:r>
              <a:rPr dirty="0" lang="en-GB" sz="3200"/>
              <a:t>to </a:t>
            </a:r>
            <a:r>
              <a:rPr dirty="0" lang="en-GB" sz="3200"/>
              <a:t>1900 in </a:t>
            </a:r>
            <a:r>
              <a:rPr dirty="0" lang="en-GB" sz="3200"/>
              <a:t>2019 </a:t>
            </a:r>
          </a:p>
          <a:p>
            <a:pPr indent="0" lvl="0">
              <a:buNone/>
            </a:pPr>
            <a:r>
              <a:rPr dirty="0" lang="en-GB" sz="3200"/>
              <a:t/>
            </a:r>
            <a:endParaRPr dirty="0" lang="en-GB" sz="320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/>
            <a:r>
              <a:rPr dirty="0" lang="en-US"/>
              <a:t>Adjudication – </a:t>
            </a:r>
            <a:r>
              <a:rPr dirty="0" lang="en-US"/>
              <a:t>There will be a lot more of </a:t>
            </a:r>
            <a:r>
              <a:rPr dirty="0" lang="en-US"/>
              <a:t>it</a:t>
            </a:r>
          </a:p>
          <a:p>
            <a:pPr/>
            <a:r>
              <a:rPr dirty="0" i="1" lang="en-GB"/>
              <a:t/>
            </a:r>
            <a:endParaRPr dirty="0" i="1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true"/>
          </p:cNvSpPr>
          <p:nvPr>
            <p:ph/>
          </p:nvPr>
        </p:nvSpPr>
        <p:spPr/>
        <p:txBody>
          <a:bodyPr rtlCol="0" vert="horz">
            <a:normAutofit/>
          </a:bodyPr>
          <a:lstStyle/>
          <a:p>
            <a:pPr indent="0">
              <a:buNone/>
            </a:pPr>
            <a:r>
              <a:rPr dirty="0" lang="en-GB" sz="3600"/>
              <a:t>83% of Adjudications are documents only</a:t>
            </a:r>
          </a:p>
          <a:p>
            <a:pPr indent="0">
              <a:buNone/>
            </a:pPr>
            <a:r>
              <a:rPr dirty="0" lang="en-GB" sz="3600"/>
              <a:t>Meetings are to be avoided</a:t>
            </a:r>
          </a:p>
          <a:p>
            <a:pPr indent="0">
              <a:buNone/>
            </a:pPr>
            <a:r>
              <a:rPr dirty="0" lang="en-GB" sz="3600"/>
              <a:t>Written questions and answers</a:t>
            </a:r>
          </a:p>
          <a:p>
            <a:pPr indent="0">
              <a:buNone/>
            </a:pPr>
            <a:r>
              <a:rPr dirty="0" lang="en-GB" sz="3600"/>
              <a:t>Site visits seldom necessary</a:t>
            </a:r>
          </a:p>
          <a:p>
            <a:pPr indent="0">
              <a:buNone/>
            </a:pPr>
            <a:r>
              <a:rPr dirty="0" lang="en-GB" sz="3600"/>
              <a:t>No need for video conferencing</a:t>
            </a:r>
          </a:p>
          <a:p>
            <a:pPr indent="0">
              <a:buNone/>
            </a:pPr>
            <a:r>
              <a:rPr dirty="0" lang="en-GB" sz="3600"/>
              <a:t>Hard copies can be posted, if required</a:t>
            </a:r>
            <a:endParaRPr dirty="0" lang="en-GB" sz="360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/>
            <a:r>
              <a:rPr dirty="0" lang="en-US"/>
              <a:t>The Ultimate Low Tech Dispute Resolution Procedure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true"/>
          </p:cNvSpPr>
          <p:nvPr>
            <p:ph/>
          </p:nvPr>
        </p:nvSpPr>
        <p:spPr/>
        <p:txBody>
          <a:bodyPr rtlCol="0" vert="horz">
            <a:normAutofit lnSpcReduction="10000"/>
          </a:bodyPr>
          <a:lstStyle/>
          <a:p>
            <a:pPr indent="0">
              <a:buNone/>
            </a:pPr>
            <a:r>
              <a:rPr dirty="0" lang="en-GB" sz="2800"/>
              <a:t>Wide range of ANB Adjudicator experience and expertise</a:t>
            </a:r>
          </a:p>
          <a:p>
            <a:pPr indent="0">
              <a:buNone/>
            </a:pPr>
            <a:r>
              <a:rPr dirty="0" lang="en-GB" sz="2800"/>
              <a:t>TECBAR – Barristers from junior juniors to senior silks</a:t>
            </a:r>
          </a:p>
          <a:p>
            <a:pPr indent="0">
              <a:buNone/>
            </a:pPr>
            <a:r>
              <a:rPr dirty="0" lang="en-GB" sz="2800"/>
              <a:t>TeCSA and RIBA have low value dispute schemes for less than £100K/£50K</a:t>
            </a:r>
          </a:p>
          <a:p>
            <a:pPr indent="0">
              <a:buNone/>
            </a:pPr>
            <a:r>
              <a:rPr dirty="0" lang="en-GB" sz="2800"/>
              <a:t>High value/complex claims for large projects and complex contracts</a:t>
            </a:r>
          </a:p>
          <a:p>
            <a:pPr indent="0">
              <a:buNone/>
            </a:pPr>
            <a:r>
              <a:rPr dirty="0" lang="en-GB" sz="2800"/>
              <a:t>You can choose your Adjudicator</a:t>
            </a:r>
          </a:p>
          <a:p>
            <a:pPr indent="0">
              <a:buNone/>
            </a:pPr>
            <a:r>
              <a:rPr dirty="0" lang="en-GB" sz="2800"/>
              <a:t>Flexible timetable from 28 days to any duration by agreement</a:t>
            </a:r>
          </a:p>
          <a:p>
            <a:pPr indent="0">
              <a:buNone/>
            </a:pPr>
            <a:r>
              <a:rPr dirty="0" lang="en-GB" sz="2800"/>
              <a:t>Payment disputes and declarations</a:t>
            </a:r>
          </a:p>
          <a:p>
            <a:pPr indent="0">
              <a:buNone/>
            </a:pPr>
            <a:r>
              <a:rPr dirty="0" lang="en-GB" sz="2800"/>
              <a:t>Serial adjudications</a:t>
            </a:r>
          </a:p>
          <a:p>
            <a:pPr indent="0">
              <a:buNone/>
            </a:pPr>
            <a:r>
              <a:rPr dirty="0" lang="en-GB" sz="2800"/>
              <a:t>ENE/Litigation-</a:t>
            </a:r>
            <a:r>
              <a:rPr dirty="0" err="1" lang="en-GB" sz="2800"/>
              <a:t>lite</a:t>
            </a:r>
          </a:p>
          <a:p>
            <a:pPr indent="0">
              <a:buNone/>
            </a:pPr>
            <a:r>
              <a:rPr dirty="0" lang="en-GB" sz="2800"/>
              <a:t>Its cheaper</a:t>
            </a:r>
            <a:endParaRPr dirty="0" lang="en-GB" sz="280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/>
            <a:r>
              <a:rPr dirty="0" lang="en-US"/>
              <a:t>Flexibility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true"/>
          </p:cNvSpPr>
          <p:nvPr>
            <p:ph/>
          </p:nvPr>
        </p:nvSpPr>
        <p:spPr/>
        <p:txBody>
          <a:bodyPr rtlCol="0" vert="horz">
            <a:normAutofit/>
          </a:bodyPr>
          <a:lstStyle/>
          <a:p>
            <a:pPr indent="0">
              <a:buNone/>
            </a:pPr>
            <a:r>
              <a:rPr dirty="0" lang="en-GB" sz="3200"/>
              <a:t>‘</a:t>
            </a:r>
            <a:r>
              <a:rPr dirty="0" i="1" lang="en-GB" sz="3200"/>
              <a:t>Avalanche’</a:t>
            </a:r>
            <a:r>
              <a:rPr dirty="0" lang="en-GB" sz="3200"/>
              <a:t> of claims from the pandemic</a:t>
            </a:r>
          </a:p>
          <a:p>
            <a:pPr indent="0">
              <a:buNone/>
            </a:pPr>
            <a:r>
              <a:rPr dirty="0" lang="en-GB" sz="3200"/>
              <a:t>Protect the court system</a:t>
            </a:r>
          </a:p>
          <a:p>
            <a:pPr indent="0">
              <a:buNone/>
            </a:pPr>
            <a:r>
              <a:rPr dirty="0" lang="en-GB" sz="3200"/>
              <a:t>Promote ADR to provide a ‘breathing space’</a:t>
            </a:r>
          </a:p>
          <a:p>
            <a:pPr indent="0">
              <a:buNone/>
            </a:pPr>
            <a:r>
              <a:rPr dirty="0" lang="en-GB" sz="3200"/>
              <a:t>British Institute of International and Comparative Law – Concept Note 2</a:t>
            </a:r>
          </a:p>
          <a:p>
            <a:pPr indent="0">
              <a:buNone/>
            </a:pPr>
            <a:r>
              <a:rPr dirty="0" lang="en-GB" sz="3200"/>
              <a:t>‘</a:t>
            </a:r>
            <a:r>
              <a:rPr dirty="0" i="1" lang="en-GB" sz="3200"/>
              <a:t>use dispute resolution mechanisms and ADR to encourage negotiated solutions to avoid the deluge’</a:t>
            </a:r>
          </a:p>
          <a:p>
            <a:pPr indent="0">
              <a:buNone/>
            </a:pPr>
            <a:r>
              <a:rPr dirty="0" lang="en-GB" sz="3200"/>
              <a:t>Virtual, multi-party mediation is challenging</a:t>
            </a:r>
          </a:p>
          <a:p>
            <a:pPr indent="0">
              <a:buNone/>
            </a:pPr>
            <a:r>
              <a:rPr dirty="0" lang="en-GB" sz="3200"/>
              <a:t>Adjudication has a future</a:t>
            </a:r>
            <a:endParaRPr dirty="0" lang="en-GB" sz="320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 rot="0">
            <a:off x="431372" y="360175"/>
            <a:ext cx="9238720" cy="516305"/>
          </a:xfrm>
        </p:spPr>
        <p:txBody>
          <a:bodyPr rtlCol="0"/>
          <a:lstStyle/>
          <a:p>
            <a:pPr/>
            <a:r>
              <a:rPr dirty="0" lang="en-US"/>
              <a:t>Lord Neuberger – </a:t>
            </a:r>
            <a:r>
              <a:rPr dirty="0" i="1" lang="en-GB"/>
              <a:t>Don’t </a:t>
            </a:r>
            <a:r>
              <a:rPr dirty="0" i="1" lang="en-GB"/>
              <a:t>sue. Protect the courts. Promote </a:t>
            </a:r>
            <a:r>
              <a:rPr dirty="0" i="1" lang="en-GB"/>
              <a:t>ADR</a:t>
            </a:r>
            <a:endParaRPr dirty="0" i="1"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true"/>
          </p:cNvSpPr>
          <p:nvPr>
            <p:ph/>
          </p:nvPr>
        </p:nvSpPr>
        <p:spPr/>
        <p:txBody>
          <a:bodyPr rtlCol="0" vert="horz">
            <a:noAutofit/>
          </a:bodyPr>
          <a:lstStyle/>
          <a:p>
            <a:pPr indent="0">
              <a:buNone/>
            </a:pPr>
            <a:r>
              <a:rPr dirty="0" lang="en-GB" sz="3200"/>
              <a:t>Be nice to them</a:t>
            </a:r>
          </a:p>
          <a:p>
            <a:pPr indent="0">
              <a:buNone/>
            </a:pPr>
            <a:r>
              <a:rPr dirty="0" lang="en-GB" sz="3200"/>
              <a:t>Facilitate the decision making process</a:t>
            </a:r>
          </a:p>
          <a:p>
            <a:pPr indent="0">
              <a:buNone/>
            </a:pPr>
            <a:r>
              <a:rPr dirty="0" lang="en-GB" sz="3200"/>
              <a:t>Propose a reasonable timetable</a:t>
            </a:r>
          </a:p>
          <a:p>
            <a:pPr indent="0">
              <a:buNone/>
            </a:pPr>
            <a:r>
              <a:rPr dirty="0" lang="en-GB" sz="3200"/>
              <a:t>Make the material accessible</a:t>
            </a:r>
          </a:p>
          <a:p>
            <a:pPr indent="0">
              <a:buNone/>
            </a:pPr>
            <a:r>
              <a:rPr dirty="0" lang="en-GB" sz="3200"/>
              <a:t>Provide the factual matrix</a:t>
            </a:r>
          </a:p>
          <a:p>
            <a:pPr indent="0">
              <a:buNone/>
            </a:pPr>
            <a:r>
              <a:rPr dirty="0" lang="en-GB" sz="3200"/>
              <a:t>Remember the burden of proof</a:t>
            </a:r>
          </a:p>
          <a:p>
            <a:pPr indent="0">
              <a:buNone/>
            </a:pPr>
            <a:r>
              <a:rPr dirty="0" lang="en-GB" sz="3200"/>
              <a:t>Submissions are not evidence</a:t>
            </a:r>
          </a:p>
          <a:p>
            <a:pPr indent="0">
              <a:buNone/>
            </a:pPr>
            <a:r>
              <a:rPr dirty="0" lang="en-GB" sz="3200"/>
              <a:t>Word your declaration with care</a:t>
            </a:r>
          </a:p>
          <a:p>
            <a:pPr indent="0">
              <a:buNone/>
            </a:pPr>
            <a:r>
              <a:rPr dirty="0" lang="en-GB" sz="3200"/>
              <a:t>30% of adjudication </a:t>
            </a:r>
            <a:r>
              <a:rPr dirty="0" lang="en-GB" sz="3200"/>
              <a:t>values awarded is </a:t>
            </a:r>
            <a:r>
              <a:rPr b="1" dirty="0" lang="en-GB" sz="3200">
                <a:latin typeface="+mn-lt"/>
              </a:rPr>
              <a:t>£nil</a:t>
            </a:r>
            <a:endParaRPr b="1" dirty="0" lang="en-GB" sz="3200">
              <a:latin typeface="+mn-lt"/>
            </a:endParaRPr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/>
            <a:r>
              <a:rPr dirty="0" lang="en-US"/>
              <a:t>Get the Best from your Adjudicator</a:t>
            </a:r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true" noGrp="true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 rot="0">
            <a:off x="2154477" y="1925909"/>
            <a:ext cx="7884380" cy="4342857"/>
          </a:xfrm>
        </p:spPr>
      </p:pic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 rtlCol="0"/>
          <a:lstStyle/>
          <a:p>
            <a:pPr/>
            <a:r>
              <a:rPr dirty="0" lang="en-US"/>
              <a:t>Thank You</a:t>
            </a:r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4999"/>
                <a:lumMod val="110000"/>
              </a:schemeClr>
            </a:gs>
            <a:gs pos="50000">
              <a:schemeClr val="phClr">
                <a:tint val="73000"/>
                <a:satMod val="103000"/>
                <a:lumMod val="104999"/>
              </a:schemeClr>
            </a:gs>
            <a:gs pos="100000">
              <a:schemeClr val="phClr">
                <a:tint val="81000"/>
                <a:satMod val="109000"/>
                <a:lumMod val="104999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cap="flat" w="6350">
          <a:solidFill>
            <a:schemeClr val="phClr"/>
          </a:solidFill>
          <a:prstDash val="solid"/>
          <a:miter lim="800000"/>
        </a:ln>
        <a:ln cap="flat" w="12700">
          <a:solidFill>
            <a:schemeClr val="phClr"/>
          </a:solidFill>
          <a:prstDash val="solid"/>
          <a:miter lim="800000"/>
        </a:ln>
        <a:ln cap="flat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xmlns:c="http://schemas.openxmlformats.org/drawingml/2006/chart" xmlns:cs="http://schemas.microsoft.com/office/drawing/2012/chartStyle" xmlns:ns1="http://schemas.openxmlformats.org/officeDocument/2006/extended-properties" xmlns:p="http://schemas.openxmlformats.org/presentationml/2006/main" xmlns:r="http://schemas.openxmlformats.org/officeDocument/2006/relationships" xmlns:vt="http://schemas.openxmlformats.org/officeDocument/2006/docPropsVType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4999"/>
                <a:lumMod val="110000"/>
              </a:schemeClr>
            </a:gs>
            <a:gs pos="50000">
              <a:schemeClr val="phClr">
                <a:tint val="73000"/>
                <a:satMod val="103000"/>
                <a:lumMod val="104999"/>
              </a:schemeClr>
            </a:gs>
            <a:gs pos="100000">
              <a:schemeClr val="phClr">
                <a:tint val="81000"/>
                <a:satMod val="109000"/>
                <a:lumMod val="104999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cap="flat" w="6350">
          <a:solidFill>
            <a:schemeClr val="phClr"/>
          </a:solidFill>
          <a:prstDash val="solid"/>
          <a:miter lim="800000"/>
        </a:ln>
        <a:ln cap="flat" w="12700">
          <a:solidFill>
            <a:schemeClr val="phClr"/>
          </a:solidFill>
          <a:prstDash val="solid"/>
          <a:miter lim="800000"/>
        </a:ln>
        <a:ln cap="flat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AppVersion>3.0000</properties:AppVersion>
  <properties:ScaleCrop>false</properties:ScaleCrop>
  <properties:Company>Company</properties:Company>
  <properties:LinksUpToDate>false</properties:LinksUpToDate>
  <properties:HyperlinksChanged>false</properties:HyperlinksChanged>
  <properties:PresentationFormat>On-Screen Show (4:3)</properties:PresentationFormat>
  <properties:Application>Zoho Show</properties:Application>
  <properties:SharedDoc>false</properties:SharedDoc>
</properties: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Slide 1</dc:title>
  <cp:revision>1</cp:revision>
  <dc:creator/>
  <cp:lastModifiedBy/>
  <dcterms:created xmlns:xsi="http://www.w3.org/2001/XMLSchema-instance" xsi:type="dcterms:W3CDTF">2020-06-15T18:27:18Z</dcterms:created>
  <dcterms:modified xmlns:xsi="http://www.w3.org/2001/XMLSchema-instance" xsi:type="dcterms:W3CDTF">2020-06-15T18:27:21Z</dcterms:modified>
</cp:coreProperties>
</file>