
<file path=[Content_Types].xml><?xml version="1.0" encoding="utf-8"?>
<Types xmlns="http://schemas.openxmlformats.org/package/2006/content-types"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theme+xml" PartName="/ppt/theme/theme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Master+xml" PartName="/ppt/slideMasters/slideMaster2.xml"/>
  <Override ContentType="application/vnd.openxmlformats-officedocument.theme+xml" PartName="/ppt/theme/theme2.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theme+xml" PartName="/ppt/theme/theme3.xml"/>
  <Override ContentType="application/vnd.openxmlformats-officedocument.presentationml.notesMaster+xml" PartName="/ppt/notesMasters/notesMaster1.xml"/>
  <Override ContentType="application/vnd.openxmlformats-officedocument.theme+xml" PartName="/ppt/theme/theme4.xml"/>
  <Override ContentType="application/vnd.openxmlformats-officedocument.presentationml.notesSlide+xml" PartName="/ppt/notesSlides/notesSlide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tableStyles+xml" PartName="/ppt/tableStyles.xml"/>
  <Default ContentType="image/png" Extension="png"/>
  <Default ContentType="image/jpeg" Extension="jpeg"/>
  <Override ContentType="application/x-fontdata" PartName="/ppt/fonts/font1.fntdata"/>
  <Override ContentType="application/x-fontdata" PartName="/ppt/fonts/font2.fntdata"/>
  <Override ContentType="application/vnd.openxmlformats-officedocument.presentationml.presentation.main+xml" PartName="/ppt/presentation.xml"/>
  <Default ContentType="application/xml" Extension="xml"/>
  <Default ContentType="application/vnd.openxmlformats-package.relationships+xml" Extension="rels"/>
  <Override ContentType="application/vnd.openxmlformats-package.core-properties+xml" PartName="/docProps/core.xml"/>
  <Override ContentType="application/vnd.openxmlformats-officedocument.extended-properties+xml" PartName="/docProps/app.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Relationships xmlns="http://schemas.openxmlformats.org/package/2006/relationships"><Relationship Id="rId1" Target="/ppt/media/image1.jpeg" Type="http://schemas.openxmlformats.org/officeDocument/2006/relationships/image"/><Relationship Id="rId2" Target="/ppt/media/image2.jpeg" Type="http://schemas.openxmlformats.org/officeDocument/2006/relationships/image"/><Relationship Id="rId3" Target="/ppt/media/image3.jpeg" Type="http://schemas.openxmlformats.org/officeDocument/2006/relationships/image"/><Relationship Id="rId4" Target="ppt/media/img_cc_black.png" Type="http://schemas.openxmlformats.org/officeDocument/2006/relationships/image"/><Relationship Id="rId5" Target="ppt/presentation.xml" Type="http://schemas.openxmlformats.org/officeDocument/2006/relationships/officeDocument"/><Relationship Id="rId6" Target="docProps/core.xml" Type="http://schemas.openxmlformats.org/package/2006/relationships/metadata/core-properties"/><Relationship Id="rId7" Target="docProps/app.xml" Type="http://schemas.openxmlformats.org/officeDocument/2006/relationships/extended-properties"/></Relationships>
</file>

<file path=ppt/presentation.xml><?xml version="1.0" encoding="utf-8"?>
<p:presentation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embedTrueTypeFonts="1" saveSubsetFonts="1">
  <p:sldMasterIdLst>
    <p:sldMasterId id="2147483648" r:id="rId1"/>
    <p:sldMasterId id="2147483660" r:id="rId3"/>
    <p:sldMasterId id="2147483666" r:id="rId5"/>
  </p:sldMasterIdLst>
  <p:notesMasterIdLst>
    <p:notesMasterId r:id="rId7"/>
  </p:notesMasterIdLst>
  <p:sldIdLst>
    <p:sldId id="256" r:id="rId9"/>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Lst>
  <p:sldSz cx="12192000" cy="6858000" type="custom"/>
  <p:notesSz cx="12192000" cy="6858000"/>
  <p:embeddedFontLst>
    <p:embeddedFont>
      <p:font typeface="Carlito"/>
      <p:regular r:id="rId32"/>
      <p:bold r:id="rId33"/>
    </p:embeddedFont>
  </p:embeddedFontLst>
  <p:custDataLst/>
  <p:defaultTextStyle>
    <a:defPPr>
      <a:defRPr lang="en-US"/>
    </a:defPPr>
    <a:lvl1pPr algn="l" lvl="0" rtl="false">
      <a:defRPr dirty="0" lang="en-US" sz="1800">
        <a:solidFill>
          <a:schemeClr val="tx1"/>
        </a:solidFill>
        <a:latin typeface="+mn-lt"/>
      </a:defRPr>
    </a:lvl1pPr>
    <a:lvl2pPr algn="l" lvl="1" marL="457200" rtl="false">
      <a:defRPr dirty="0" lang="en-US" sz="1800">
        <a:solidFill>
          <a:schemeClr val="tx1"/>
        </a:solidFill>
        <a:latin typeface="+mn-lt"/>
      </a:defRPr>
    </a:lvl2pPr>
    <a:lvl3pPr algn="l" lvl="2" marL="914400" rtl="false">
      <a:defRPr dirty="0" lang="en-US" sz="1800">
        <a:solidFill>
          <a:schemeClr val="tx1"/>
        </a:solidFill>
        <a:latin typeface="+mn-lt"/>
      </a:defRPr>
    </a:lvl3pPr>
    <a:lvl4pPr algn="l" lvl="3" marL="1371600" rtl="false">
      <a:defRPr dirty="0" lang="en-US" sz="1800">
        <a:solidFill>
          <a:schemeClr val="tx1"/>
        </a:solidFill>
        <a:latin typeface="+mn-lt"/>
      </a:defRPr>
    </a:lvl4pPr>
    <a:lvl5pPr algn="l" lvl="4" marL="1828800" rtl="false">
      <a:defRPr dirty="0" lang="en-US" sz="1800">
        <a:solidFill>
          <a:schemeClr val="tx1"/>
        </a:solidFill>
        <a:latin typeface="+mn-lt"/>
      </a:defRPr>
    </a:lvl5pPr>
    <a:lvl6pPr algn="l" lvl="5" marL="2286000" rtl="false">
      <a:defRPr dirty="0" lang="en-US" sz="1800">
        <a:solidFill>
          <a:schemeClr val="tx1"/>
        </a:solidFill>
        <a:latin typeface="+mn-lt"/>
      </a:defRPr>
    </a:lvl6pPr>
    <a:lvl7pPr algn="l" lvl="6" marL="2743200" rtl="false">
      <a:defRPr dirty="0" lang="en-US" sz="1800">
        <a:solidFill>
          <a:schemeClr val="tx1"/>
        </a:solidFill>
        <a:latin typeface="+mn-lt"/>
      </a:defRPr>
    </a:lvl7pPr>
    <a:lvl8pPr algn="l" lvl="7" marL="3200400" rtl="false">
      <a:defRPr dirty="0" lang="en-US" sz="1800">
        <a:solidFill>
          <a:schemeClr val="tx1"/>
        </a:solidFill>
        <a:latin typeface="+mn-lt"/>
      </a:defRPr>
    </a:lvl8pPr>
    <a:lvl9pPr algn="l" lvl="8" marL="3657600" rtl="false">
      <a:defRPr dirty="0" lang="en-US" sz="1800">
        <a:solidFill>
          <a:schemeClr val="tx1"/>
        </a:solidFill>
        <a:latin typeface="+mn-lt"/>
      </a:defRPr>
    </a:lvl9pPr>
  </p:defaultTextStyle>
</p:presentation>
</file>

<file path=ppt/presProps.xml><?xml version="1.0" encoding="utf-8"?>
<p:presentationPr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showPr showNarration="1">
    <p:sldAll/>
  </p:showPr>
</p:presentationPr>
</file>

<file path=ppt/tableStyles.xml><?xml version="1.0" encoding="utf-8"?>
<a:tblStyleLst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def="{5C22544A-7EE6-4342-B048-85BDC9FD1C3A}"/>
</file>

<file path=ppt/viewProps.xml><?xml version="1.0" encoding="utf-8"?>
<p:viewPr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normalViewPr showOutlineIcons="false">
    <p:restoredLeft sz="15620"/>
    <p:restoredTop sz="94660"/>
  </p:normalViewPr>
  <p:slideViewPr>
    <p:cSldViewPr>
      <p:cViewPr varScale="true">
        <p:scale>
          <a:sx d="100" n="73"/>
          <a:sy d="100" n="73"/>
        </p:scale>
        <p:origin x="-1110" y="-102"/>
      </p:cViewPr>
      <p:guideLst>
        <p:guide orient="horz" pos="2160"/>
        <p:guide pos="2880"/>
      </p:guideLst>
    </p:cSldViewPr>
  </p:slideViewPr>
  <p:notesTextViewPr>
    <p:cViewPr>
      <p:scale>
        <a:sx d="100" n="100"/>
        <a:sy d="100" n="100"/>
      </p:scale>
      <p:origin x="0" y="0"/>
    </p:cViewPr>
  </p:notesTextViewPr>
  <p:gridSpacing cx="78028800" cy="78028800"/>
</p:viewPr>
</file>

<file path=ppt/_rels/presentation.xml.rels><?xml version="1.0" encoding="UTF-8"?><Relationships xmlns="http://schemas.openxmlformats.org/package/2006/relationships"><Relationship Id="rId1" Target="slideMasters/slideMaster1.xml" Type="http://schemas.openxmlformats.org/officeDocument/2006/relationships/slideMaster"/><Relationship Id="rId2" Target="theme/theme1.xml" Type="http://schemas.openxmlformats.org/officeDocument/2006/relationships/theme"/><Relationship Id="rId3" Target="slideMasters/slideMaster2.xml" Type="http://schemas.openxmlformats.org/officeDocument/2006/relationships/slideMaster"/><Relationship Id="rId4" Target="theme/theme2.xml" Type="http://schemas.openxmlformats.org/officeDocument/2006/relationships/theme"/><Relationship Id="rId5" Target="slideMasters/slideMaster3.xml" Type="http://schemas.openxmlformats.org/officeDocument/2006/relationships/slideMaster"/><Relationship Id="rId6" Target="theme/theme3.xml" Type="http://schemas.openxmlformats.org/officeDocument/2006/relationships/theme"/><Relationship Id="rId7" Target="notesMasters/notesMaster1.xml" Type="http://schemas.openxmlformats.org/officeDocument/2006/relationships/notesMaster"/><Relationship Id="rId8" Target="theme/theme4.xml" Type="http://schemas.openxmlformats.org/officeDocument/2006/relationships/theme"/><Relationship Id="rId9" Target="slides/slide1.xml" Type="http://schemas.openxmlformats.org/officeDocument/2006/relationships/slide"/><Relationship Id="rId10" Target="notesSlides/notesSlide1.xml" Type="http://schemas.openxmlformats.org/officeDocument/2006/relationships/notesSlide"/><Relationship Id="rId11" Target="slides/slide2.xml" Type="http://schemas.openxmlformats.org/officeDocument/2006/relationships/slide"/><Relationship Id="rId12" Target="slides/slide3.xml" Type="http://schemas.openxmlformats.org/officeDocument/2006/relationships/slide"/><Relationship Id="rId13" Target="slides/slide4.xml" Type="http://schemas.openxmlformats.org/officeDocument/2006/relationships/slide"/><Relationship Id="rId14" Target="slides/slide5.xml" Type="http://schemas.openxmlformats.org/officeDocument/2006/relationships/slide"/><Relationship Id="rId15" Target="slides/slide6.xml" Type="http://schemas.openxmlformats.org/officeDocument/2006/relationships/slide"/><Relationship Id="rId16" Target="slides/slide7.xml" Type="http://schemas.openxmlformats.org/officeDocument/2006/relationships/slide"/><Relationship Id="rId17" Target="slides/slide8.xml" Type="http://schemas.openxmlformats.org/officeDocument/2006/relationships/slide"/><Relationship Id="rId18" Target="slides/slide9.xml" Type="http://schemas.openxmlformats.org/officeDocument/2006/relationships/slide"/><Relationship Id="rId19" Target="slides/slide10.xml" Type="http://schemas.openxmlformats.org/officeDocument/2006/relationships/slide"/><Relationship Id="rId20" Target="slides/slide11.xml" Type="http://schemas.openxmlformats.org/officeDocument/2006/relationships/slide"/><Relationship Id="rId21" Target="slides/slide12.xml" Type="http://schemas.openxmlformats.org/officeDocument/2006/relationships/slide"/><Relationship Id="rId22" Target="slides/slide13.xml" Type="http://schemas.openxmlformats.org/officeDocument/2006/relationships/slide"/><Relationship Id="rId23" Target="slides/slide14.xml" Type="http://schemas.openxmlformats.org/officeDocument/2006/relationships/slide"/><Relationship Id="rId24" Target="slides/slide15.xml" Type="http://schemas.openxmlformats.org/officeDocument/2006/relationships/slide"/><Relationship Id="rId25" Target="slides/slide16.xml" Type="http://schemas.openxmlformats.org/officeDocument/2006/relationships/slide"/><Relationship Id="rId26" Target="slides/slide17.xml" Type="http://schemas.openxmlformats.org/officeDocument/2006/relationships/slide"/><Relationship Id="rId27" Target="slides/slide18.xml" Type="http://schemas.openxmlformats.org/officeDocument/2006/relationships/slide"/><Relationship Id="rId28" Target="slides/slide19.xml" Type="http://schemas.openxmlformats.org/officeDocument/2006/relationships/slide"/><Relationship Id="rId29" Target="slides/slide20.xml" Type="http://schemas.openxmlformats.org/officeDocument/2006/relationships/slide"/><Relationship Id="rId30" Target="slides/slide21.xml" Type="http://schemas.openxmlformats.org/officeDocument/2006/relationships/slide"/><Relationship Id="rId31" Target="tableStyles.xml" Type="http://schemas.openxmlformats.org/officeDocument/2006/relationships/tableStyles"/><Relationship Id="rId32" Target="fonts/font1.fntdata" Type="http://schemas.openxmlformats.org/officeDocument/2006/relationships/font"/><Relationship Id="rId33" Target="fonts/font2.fntdata" Type="http://schemas.openxmlformats.org/officeDocument/2006/relationships/font"/><Relationship Id="rId34" Target="presProps.xml" Type="http://schemas.openxmlformats.org/officeDocument/2006/relationships/presProps"/><Relationship Id="rId35" Target="viewProps.xml" Type="http://schemas.openxmlformats.org/officeDocument/2006/relationships/viewProps"/></Relationships>
</file>

<file path=ppt/notesMasters/_rels/notesMaster1.xml.rels><?xml version="1.0" encoding="UTF-8"?><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sz="quarter" type="hdr"/>
          </p:nvPr>
        </p:nvSpPr>
        <p:spPr>
          <a:xfrm>
            <a:off x="0" y="0"/>
            <a:ext cx="2971800" cy="458788"/>
          </a:xfrm>
          <a:prstGeom prst="rect">
            <a:avLst/>
          </a:prstGeom>
        </p:spPr>
        <p:txBody>
          <a:bodyPr bIns="45720" lIns="91440" rIns="91440" rtlCol="0" tIns="45720" vert="horz"/>
          <a:lstStyle>
            <a:lvl1pPr algn="l">
              <a:defRPr sz="1200"/>
            </a:lvl1pPr>
          </a:lstStyle>
          <a:p>
            <a:endParaRPr lang="en-US"/>
          </a:p>
        </p:txBody>
      </p:sp>
      <p:sp>
        <p:nvSpPr>
          <p:cNvPr id="3" name="Date Placeholder 2"/>
          <p:cNvSpPr>
            <a:spLocks noGrp="1"/>
          </p:cNvSpPr>
          <p:nvPr>
            <p:ph idx="1" type="dt"/>
          </p:nvPr>
        </p:nvSpPr>
        <p:spPr>
          <a:xfrm>
            <a:off x="3884613" y="0"/>
            <a:ext cx="2971800" cy="458788"/>
          </a:xfrm>
          <a:prstGeom prst="rect">
            <a:avLst/>
          </a:prstGeom>
        </p:spPr>
        <p:txBody>
          <a:bodyPr bIns="45720" lIns="91440" rIns="91440" rtlCol="0" tIns="45720" vert="horz"/>
          <a:lstStyle>
            <a:lvl1pPr algn="r">
              <a:defRPr sz="1200"/>
            </a:lvl1pPr>
          </a:lstStyle>
          <a:p>
            <a:fld id="{44B65459-4C01-9248-BDAA-F28591FAF6F5}" type="datetimeFigureOut">
              <a:rPr lang="en-US" smtClean="0"/>
              <a:t>4/4/17</a:t>
            </a:fld>
            <a:endParaRPr lang="en-US"/>
          </a:p>
        </p:txBody>
      </p:sp>
      <p:sp>
        <p:nvSpPr>
          <p:cNvPr id="4" name="Slide Image Placeholder 3"/>
          <p:cNvSpPr>
            <a:spLocks noChangeAspect="1" noGrp="1" noRot="1"/>
          </p:cNvSpPr>
          <p:nvPr>
            <p:ph idx="2" type="sldImg"/>
          </p:nvPr>
        </p:nvSpPr>
        <p:spPr>
          <a:xfrm>
            <a:off x="685800" y="1143000"/>
            <a:ext cx="5486400" cy="3086100"/>
          </a:xfrm>
          <a:prstGeom prst="rect">
            <a:avLst/>
          </a:prstGeom>
          <a:noFill/>
          <a:ln w="12700">
            <a:solidFill>
              <a:prstClr val="black"/>
            </a:solidFill>
          </a:ln>
        </p:spPr>
        <p:txBody>
          <a:bodyPr anchor="ctr" bIns="45720" lIns="91440" rIns="91440" rtlCol="0" tIns="45720" vert="horz"/>
          <a:lstStyle/>
          <a:p>
            <a:endParaRPr lang="en-US"/>
          </a:p>
        </p:txBody>
      </p:sp>
      <p:sp>
        <p:nvSpPr>
          <p:cNvPr id="5" name="Notes Placeholder 4"/>
          <p:cNvSpPr>
            <a:spLocks noGrp="1"/>
          </p:cNvSpPr>
          <p:nvPr>
            <p:ph idx="3" sz="quarter" type="body"/>
          </p:nvPr>
        </p:nvSpPr>
        <p:spPr>
          <a:xfrm>
            <a:off x="685800" y="4400550"/>
            <a:ext cx="5486400" cy="3600450"/>
          </a:xfrm>
          <a:prstGeom prst="rect">
            <a:avLst/>
          </a:prstGeom>
        </p:spPr>
        <p:txBody>
          <a:bodyPr bIns="45720" lIns="91440" rIns="91440" rtlCol="0" tIns="45720"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idx="4" sz="quarter" type="ftr"/>
          </p:nvPr>
        </p:nvSpPr>
        <p:spPr>
          <a:xfrm>
            <a:off x="0" y="8685213"/>
            <a:ext cx="2971800" cy="458787"/>
          </a:xfrm>
          <a:prstGeom prst="rect">
            <a:avLst/>
          </a:prstGeom>
        </p:spPr>
        <p:txBody>
          <a:bodyPr anchor="b" bIns="45720" lIns="91440" rIns="91440" rtlCol="0" tIns="45720" vert="horz"/>
          <a:lstStyle>
            <a:lvl1pPr algn="l">
              <a:defRPr sz="1200"/>
            </a:lvl1pPr>
          </a:lstStyle>
          <a:p>
            <a:endParaRPr lang="en-US"/>
          </a:p>
        </p:txBody>
      </p:sp>
      <p:sp>
        <p:nvSpPr>
          <p:cNvPr id="7" name="Slide Number Placeholder 6"/>
          <p:cNvSpPr>
            <a:spLocks noGrp="1"/>
          </p:cNvSpPr>
          <p:nvPr>
            <p:ph idx="5" sz="quarter" type="sldNum"/>
          </p:nvPr>
        </p:nvSpPr>
        <p:spPr>
          <a:xfrm>
            <a:off x="3884613" y="8685213"/>
            <a:ext cx="2971800" cy="458787"/>
          </a:xfrm>
          <a:prstGeom prst="rect">
            <a:avLst/>
          </a:prstGeom>
        </p:spPr>
        <p:txBody>
          <a:bodyPr anchor="b" bIns="45720" lIns="91440" rIns="91440" rtlCol="0" tIns="45720" vert="horz"/>
          <a:lstStyle>
            <a:lvl1pPr algn="r">
              <a:defRPr sz="1200"/>
            </a:lvl1pPr>
          </a:lstStyle>
          <a:p>
            <a:fld id="{69327042-6B61-B148-8485-8BBBFAA13D24}" type="slidenum">
              <a:rPr lang="en-US" smtClean="0"/>
              <a:t>‹#›</a:t>
            </a:fld>
            <a:endParaRPr lang="en-US"/>
          </a:p>
        </p:txBody>
      </p:sp>
    </p:spTree>
    <p:extLst>
      <p:ext uri="{BB962C8B-B14F-4D97-AF65-F5344CB8AC3E}">
        <p14:creationId xmlns:p14="http://schemas.microsoft.com/office/powerpoint/2010/main" val="1080321138"/>
      </p:ext>
    </p:extLst>
  </p:cSld>
  <p:clrMap accent1="accent1" accent2="accent2" accent3="accent3" accent4="accent4" accent5="accent5" accent6="accent6" bg1="lt1" bg2="lt2" folHlink="folHlink" hlink="hlink" tx1="dk1" tx2="dk2"/>
  <p:notesStyle>
    <a:lvl1pPr algn="l" defTabSz="914400" eaLnBrk="1" hangingPunct="1" latinLnBrk="0" marL="0" rtl="0">
      <a:defRPr kern="1200" sz="1200">
        <a:solidFill>
          <a:schemeClr val="tx1"/>
        </a:solidFill>
        <a:latin typeface="+mn-lt"/>
        <a:ea typeface="+mn-ea"/>
        <a:cs typeface="+mn-cs"/>
      </a:defRPr>
    </a:lvl1pPr>
    <a:lvl2pPr algn="l" defTabSz="914400" eaLnBrk="1" hangingPunct="1" latinLnBrk="0" marL="457200" rtl="0">
      <a:defRPr kern="1200" sz="1200">
        <a:solidFill>
          <a:schemeClr val="tx1"/>
        </a:solidFill>
        <a:latin typeface="+mn-lt"/>
        <a:ea typeface="+mn-ea"/>
        <a:cs typeface="+mn-cs"/>
      </a:defRPr>
    </a:lvl2pPr>
    <a:lvl3pPr algn="l" defTabSz="914400" eaLnBrk="1" hangingPunct="1" latinLnBrk="0" marL="914400" rtl="0">
      <a:defRPr kern="1200" sz="1200">
        <a:solidFill>
          <a:schemeClr val="tx1"/>
        </a:solidFill>
        <a:latin typeface="+mn-lt"/>
        <a:ea typeface="+mn-ea"/>
        <a:cs typeface="+mn-cs"/>
      </a:defRPr>
    </a:lvl3pPr>
    <a:lvl4pPr algn="l" defTabSz="914400" eaLnBrk="1" hangingPunct="1" latinLnBrk="0" marL="1371600" rtl="0">
      <a:defRPr kern="1200" sz="1200">
        <a:solidFill>
          <a:schemeClr val="tx1"/>
        </a:solidFill>
        <a:latin typeface="+mn-lt"/>
        <a:ea typeface="+mn-ea"/>
        <a:cs typeface="+mn-cs"/>
      </a:defRPr>
    </a:lvl4pPr>
    <a:lvl5pPr algn="l" defTabSz="914400" eaLnBrk="1" hangingPunct="1" latinLnBrk="0" marL="1828800" rtl="0">
      <a:defRPr kern="1200" sz="1200">
        <a:solidFill>
          <a:schemeClr val="tx1"/>
        </a:solidFill>
        <a:latin typeface="+mn-lt"/>
        <a:ea typeface="+mn-ea"/>
        <a:cs typeface="+mn-cs"/>
      </a:defRPr>
    </a:lvl5pPr>
    <a:lvl6pPr algn="l" defTabSz="914400" eaLnBrk="1" hangingPunct="1" latinLnBrk="0" marL="2286000" rtl="0">
      <a:defRPr kern="1200" sz="1200">
        <a:solidFill>
          <a:schemeClr val="tx1"/>
        </a:solidFill>
        <a:latin typeface="+mn-lt"/>
        <a:ea typeface="+mn-ea"/>
        <a:cs typeface="+mn-cs"/>
      </a:defRPr>
    </a:lvl6pPr>
    <a:lvl7pPr algn="l" defTabSz="914400" eaLnBrk="1" hangingPunct="1" latinLnBrk="0" marL="2743200" rtl="0">
      <a:defRPr kern="1200" sz="1200">
        <a:solidFill>
          <a:schemeClr val="tx1"/>
        </a:solidFill>
        <a:latin typeface="+mn-lt"/>
        <a:ea typeface="+mn-ea"/>
        <a:cs typeface="+mn-cs"/>
      </a:defRPr>
    </a:lvl7pPr>
    <a:lvl8pPr algn="l" defTabSz="914400" eaLnBrk="1" hangingPunct="1" latinLnBrk="0" marL="3200400" rtl="0">
      <a:defRPr kern="1200" sz="1200">
        <a:solidFill>
          <a:schemeClr val="tx1"/>
        </a:solidFill>
        <a:latin typeface="+mn-lt"/>
        <a:ea typeface="+mn-ea"/>
        <a:cs typeface="+mn-cs"/>
      </a:defRPr>
    </a:lvl8pPr>
    <a:lvl9pPr algn="l" defTabSz="914400" eaLnBrk="1" hangingPunct="1" latinLnBrk="0" marL="3657600" rtl="0">
      <a:defRPr kern="1200" sz="1200">
        <a:solidFill>
          <a:schemeClr val="tx1"/>
        </a:solidFill>
        <a:latin typeface="+mn-lt"/>
        <a:ea typeface="+mn-ea"/>
        <a:cs typeface="+mn-cs"/>
      </a:defRPr>
    </a:lvl9pPr>
  </p:notesStyle>
</p:notesMaster>
<!-- $Id$ -->
</file>

<file path=ppt/notesSlides/_rels/notesSlide1.xml.rels><?xml version="1.0" encoding="UTF-8"?><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notesSlide1.xml><?xml version="1.0" encoding="utf-8"?>
<p:notes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cSld>
    <p:spTree>
      <p:nvGrpSpPr>
        <p:cNvPr id="1" name=""/>
        <p:cNvGrpSpPr/>
        <p:nvPr/>
      </p:nvGrpSpPr>
      <p:grpSpPr>
        <a:xfrm>
          <a:off x="0" y="0"/>
          <a:ext cx="0" cy="0"/>
          <a:chOff x="0" y="0"/>
          <a:chExt cx="0" cy="0"/>
        </a:xfrm>
      </p:grpSpPr>
      <p:sp>
        <p:nvSpPr>
          <p:cNvPr id="1" name="shape1"/>
          <p:cNvSpPr>
            <a:spLocks noChangeArrowheads="1" noGrp="1"/>
          </p:cNvSpPr>
          <p:nvPr>
            <p:ph idx="1" type="body"/>
          </p:nvPr>
        </p:nvSpPr>
        <p:spPr>
          <a:noFill/>
          <a:ln/>
        </p:spPr>
        <p:txBody>
          <a:bodyPr rtlCol="0"/>
          <a:lstStyle/>
          <a:p>
            <a:pPr/>
            <a:r>
              <a:rPr dirty="0" lang="en-US"/>
              <a:t/>
            </a:r>
          </a:p>
        </p:txBody>
      </p:sp>
    </p:spTree>
  </p:cSld>
</p:notes>
</file>

<file path=ppt/slideLayouts/_rels/slideLayout1.xml.rels><?xml version="1.0" encoding="UTF-8"?><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Relationships xmlns="http://schemas.openxmlformats.org/package/2006/relationships"><Relationship Id="rId2" Target="../media/image1.jpeg" Type="http://schemas.openxmlformats.org/officeDocument/2006/relationships/image"/><Relationship Id="rId3" Target="../media/image1.jpeg" Type="http://schemas.openxmlformats.org/officeDocument/2006/relationships/image"/><Relationship Id="rId4" Target="../media/image1.jpeg" Type="http://schemas.openxmlformats.org/officeDocument/2006/relationships/image"/><Relationship Id="rId5" Target="../media/image1.jpeg" Type="http://schemas.openxmlformats.org/officeDocument/2006/relationships/image"/><Relationship Id="rId1" Target="../slideMasters/slideMaster2.xml" Type="http://schemas.openxmlformats.org/officeDocument/2006/relationships/slideMaster"/></Relationships>
</file>

<file path=ppt/slideLayouts/_rels/slideLayout13.xml.rels><?xml version="1.0" encoding="UTF-8"?><Relationships xmlns="http://schemas.openxmlformats.org/package/2006/relationships"><Relationship Id="rId2" Target="../media/image1.jpeg" Type="http://schemas.openxmlformats.org/officeDocument/2006/relationships/image"/><Relationship Id="rId3" Target="../media/image1.jpeg" Type="http://schemas.openxmlformats.org/officeDocument/2006/relationships/image"/><Relationship Id="rId1" Target="../slideMasters/slideMaster2.xml" Type="http://schemas.openxmlformats.org/officeDocument/2006/relationships/slideMaster"/></Relationships>
</file>

<file path=ppt/slideLayouts/_rels/slideLayout14.xml.rels><?xml version="1.0" encoding="UTF-8"?><Relationships xmlns="http://schemas.openxmlformats.org/package/2006/relationships"><Relationship Id="rId2" Target="../media/image1.jpeg" Type="http://schemas.openxmlformats.org/officeDocument/2006/relationships/image"/><Relationship Id="rId3" Target="../media/image1.jpeg" Type="http://schemas.openxmlformats.org/officeDocument/2006/relationships/image"/><Relationship Id="rId4" Target="../media/image1.jpeg" Type="http://schemas.openxmlformats.org/officeDocument/2006/relationships/image"/><Relationship Id="rId5" Target="../media/image1.jpeg" Type="http://schemas.openxmlformats.org/officeDocument/2006/relationships/image"/><Relationship Id="rId1" Target="../slideMasters/slideMaster2.xml" Type="http://schemas.openxmlformats.org/officeDocument/2006/relationships/slideMaster"/></Relationships>
</file>

<file path=ppt/slideLayouts/_rels/slideLayout15.xml.rels><?xml version="1.0" encoding="UTF-8"?><Relationships xmlns="http://schemas.openxmlformats.org/package/2006/relationships"><Relationship Id="rId2" Target="../media/image2.jpeg" Type="http://schemas.openxmlformats.org/officeDocument/2006/relationships/image"/><Relationship Id="rId1" Target="../slideMasters/slideMaster2.xml" Type="http://schemas.openxmlformats.org/officeDocument/2006/relationships/slideMaster"/></Relationships>
</file>

<file path=ppt/slideLayouts/_rels/slideLayout16.xml.rels><?xml version="1.0" encoding="UTF-8"?><Relationships xmlns="http://schemas.openxmlformats.org/package/2006/relationships"><Relationship Id="rId2" Target="../media/image3.jpeg" Type="http://schemas.openxmlformats.org/officeDocument/2006/relationships/image"/><Relationship Id="rId1" Target="../slideMasters/slideMaster2.xml" Type="http://schemas.openxmlformats.org/officeDocument/2006/relationships/slideMaster"/></Relationships>
</file>

<file path=ppt/slideLayouts/_rels/slideLayout17.xml.rels><?xml version="1.0" encoding="UTF-8"?><Relationships xmlns="http://schemas.openxmlformats.org/package/2006/relationships"><Relationship Id="rId2" Target="../media/image1.jpeg" Type="http://schemas.openxmlformats.org/officeDocument/2006/relationships/image"/><Relationship Id="rId3" Target="../media/image1.jpeg" Type="http://schemas.openxmlformats.org/officeDocument/2006/relationships/image"/><Relationship Id="rId4" Target="../media/image1.jpeg" Type="http://schemas.openxmlformats.org/officeDocument/2006/relationships/image"/><Relationship Id="rId5" Target="../media/image1.jpeg" Type="http://schemas.openxmlformats.org/officeDocument/2006/relationships/image"/><Relationship Id="rId1" Target="../slideMasters/slideMaster3.xml" Type="http://schemas.openxmlformats.org/officeDocument/2006/relationships/slideMaster"/></Relationships>
</file>

<file path=ppt/slideLayouts/_rels/slideLayout18.xml.rels><?xml version="1.0" encoding="UTF-8"?><Relationships xmlns="http://schemas.openxmlformats.org/package/2006/relationships"><Relationship Id="rId2" Target="../media/image1.jpeg" Type="http://schemas.openxmlformats.org/officeDocument/2006/relationships/image"/><Relationship Id="rId3" Target="../media/image1.jpeg" Type="http://schemas.openxmlformats.org/officeDocument/2006/relationships/image"/><Relationship Id="rId4" Target="../media/image1.jpeg" Type="http://schemas.openxmlformats.org/officeDocument/2006/relationships/image"/><Relationship Id="rId5" Target="../media/image1.jpeg" Type="http://schemas.openxmlformats.org/officeDocument/2006/relationships/image"/><Relationship Id="rId1" Target="../slideMasters/slideMaster3.xml" Type="http://schemas.openxmlformats.org/officeDocument/2006/relationships/slideMaster"/></Relationships>
</file>

<file path=ppt/slideLayouts/_rels/slideLayout19.xml.rels><?xml version="1.0" encoding="UTF-8"?><Relationships xmlns="http://schemas.openxmlformats.org/package/2006/relationships"><Relationship Id="rId2" Target="../media/image1.jpeg" Type="http://schemas.openxmlformats.org/officeDocument/2006/relationships/image"/><Relationship Id="rId3" Target="../media/image1.jpeg" Type="http://schemas.openxmlformats.org/officeDocument/2006/relationships/image"/><Relationship Id="rId4" Target="../media/image1.jpeg" Type="http://schemas.openxmlformats.org/officeDocument/2006/relationships/image"/><Relationship Id="rId5" Target="../media/image1.jpeg" Type="http://schemas.openxmlformats.org/officeDocument/2006/relationships/image"/><Relationship Id="rId1" Target="../slideMasters/slideMaster3.xml" Type="http://schemas.openxmlformats.org/officeDocument/2006/relationships/slideMaster"/></Relationships>
</file>

<file path=ppt/slideLayouts/_rels/slideLayout2.xml.rels><?xml version="1.0" encoding="UTF-8"?><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Relationships xmlns="http://schemas.openxmlformats.org/package/2006/relationships"><Relationship Id="rId2" Target="../media/image2.jpeg" Type="http://schemas.openxmlformats.org/officeDocument/2006/relationships/image"/><Relationship Id="rId1" Target="../slideMasters/slideMaster3.xml" Type="http://schemas.openxmlformats.org/officeDocument/2006/relationships/slideMaster"/></Relationships>
</file>

<file path=ppt/slideLayouts/_rels/slideLayout21.xml.rels><?xml version="1.0" encoding="UTF-8"?><Relationships xmlns="http://schemas.openxmlformats.org/package/2006/relationships"><Relationship Id="rId2" Target="../media/image3.jpeg" Type="http://schemas.openxmlformats.org/officeDocument/2006/relationships/image"/><Relationship Id="rId1" Target="../slideMasters/slideMaster3.xml" Type="http://schemas.openxmlformats.org/officeDocument/2006/relationships/slideMaster"/></Relationships>
</file>

<file path=ppt/slideLayouts/_rels/slideLayout3.xml.rels><?xml version="1.0" encoding="UTF-8"?><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reserve="1" type="title">
  <p:cSld name="Title Slide">
    <p:spTree>
      <p:nvGrpSpPr>
        <p:cNvPr id="1" name=""/>
        <p:cNvGrpSpPr/>
        <p:nvPr/>
      </p:nvGrpSpPr>
      <p:grpSpPr>
        <a:xfrm>
          <a:off x="0" y="0"/>
          <a:ext cx="0" cy="0"/>
          <a:chOff x="0" y="0"/>
          <a:chExt cx="0" cy="0"/>
        </a:xfrm>
      </p:grpSpPr>
      <p:sp>
        <p:nvSpPr>
          <p:cNvPr id="2" name="Title 1"/>
          <p:cNvSpPr>
            <a:spLocks noGrp="true"/>
          </p:cNvSpPr>
          <p:nvPr>
            <p:ph type="title"/>
          </p:nvPr>
        </p:nvSpPr>
        <p:spPr>
          <a:xfrm rot="0">
            <a:off x="1524000" y="1122363"/>
            <a:ext cx="9144000" cy="2387600"/>
          </a:xfrm>
          <a:prstGeom prst="rect">
            <a:avLst/>
          </a:prstGeom>
        </p:spPr>
        <p:txBody>
          <a:bodyPr anchor="b" rtlCol="0" vert="horz"/>
          <a:lstStyle>
            <a:lvl1pPr algn="ctr" lvl="0">
              <a:defRPr dirty="0" lang="en-US" sz="6000"/>
            </a:lvl1pPr>
          </a:lstStyle>
          <a:p>
            <a:pPr/>
            <a:r>
              <a:rPr dirty="0" lang="en-US"/>
              <a:t>Click to edit Master title style</a:t>
            </a:r>
            <a:endParaRPr dirty="0" lang="en-US"/>
          </a:p>
        </p:txBody>
      </p:sp>
      <p:sp>
        <p:nvSpPr>
          <p:cNvPr id="3" name="Subtitle 2"/>
          <p:cNvSpPr>
            <a:spLocks noGrp="true"/>
          </p:cNvSpPr>
          <p:nvPr>
            <p:ph idx="1" type="subTitle"/>
          </p:nvPr>
        </p:nvSpPr>
        <p:spPr>
          <a:xfrm rot="0">
            <a:off x="1524000" y="3602038"/>
            <a:ext cx="9144000" cy="1655762"/>
          </a:xfrm>
          <a:prstGeom prst="rect">
            <a:avLst/>
          </a:prstGeom>
        </p:spPr>
        <p:txBody>
          <a:bodyPr rtlCol="0"/>
          <a:lstStyle>
            <a:lvl1pPr algn="ctr" indent="0" lvl="0">
              <a:buNone/>
              <a:defRPr dirty="0" lang="en-US" sz="2400"/>
            </a:lvl1pPr>
            <a:lvl2pPr algn="ctr" indent="0" lvl="1" marL="457200">
              <a:buNone/>
              <a:defRPr dirty="0" lang="en-US" sz="2000"/>
            </a:lvl2pPr>
            <a:lvl3pPr algn="ctr" indent="0" lvl="2" marL="914400">
              <a:buNone/>
              <a:defRPr dirty="0" lang="en-US" sz="1800"/>
            </a:lvl3pPr>
            <a:lvl4pPr algn="ctr" indent="0" lvl="3" marL="1371600">
              <a:buNone/>
              <a:defRPr dirty="0" lang="en-US" sz="1600"/>
            </a:lvl4pPr>
            <a:lvl5pPr algn="ctr" indent="0" lvl="4" marL="1828800">
              <a:buNone/>
              <a:defRPr dirty="0" lang="en-US" sz="1600"/>
            </a:lvl5pPr>
            <a:lvl6pPr algn="ctr" indent="0" lvl="5" marL="2286000">
              <a:buNone/>
              <a:defRPr dirty="0" lang="en-US" sz="1600"/>
            </a:lvl6pPr>
            <a:lvl7pPr algn="ctr" indent="0" lvl="6" marL="2743200">
              <a:buNone/>
              <a:defRPr dirty="0" lang="en-US" sz="1600"/>
            </a:lvl7pPr>
            <a:lvl8pPr algn="ctr" indent="0" lvl="7" marL="3200400">
              <a:buNone/>
              <a:defRPr dirty="0" lang="en-US" sz="1600"/>
            </a:lvl8pPr>
            <a:lvl9pPr algn="ctr" indent="0" lvl="8" marL="3657600">
              <a:buNone/>
              <a:defRPr dirty="0" lang="en-US" sz="1600"/>
            </a:lvl9pPr>
          </a:lstStyle>
          <a:p>
            <a:pPr/>
            <a:r>
              <a:rPr dirty="0" lang="en-US"/>
              <a:t>Click to edit Master subtitle style</a:t>
            </a:r>
            <a:endParaRPr dirty="0" lang="en-US"/>
          </a:p>
        </p:txBody>
      </p:sp>
      <p:sp>
        <p:nvSpPr>
          <p:cNvPr id="4" name="Date Placeholder 3"/>
          <p:cNvSpPr>
            <a:spLocks noGrp="true"/>
          </p:cNvSpPr>
          <p:nvPr>
            <p:ph idx="10" sz="half" type="dt"/>
          </p:nvPr>
        </p:nvSpPr>
        <p:spPr>
          <a:prstGeom prst="rect">
            <a:avLst/>
          </a:prstGeom>
        </p:spPr>
        <p:txBody>
          <a:bodyPr rtlCol="0"/>
          <a:lstStyle/>
          <a:p>
            <a:pPr/>
            <a:fld id="{73C123EE-87FD-4F2C-A9A0-055DFA3F019D}" type="datetime1">
              <a:t>6/17/2020</a:t>
            </a:fld>
            <a:endParaRPr dirty="0" lang="en-US"/>
          </a:p>
        </p:txBody>
      </p:sp>
      <p:sp>
        <p:nvSpPr>
          <p:cNvPr id="5" name="Footer Placeholder 4"/>
          <p:cNvSpPr>
            <a:spLocks noGrp="true"/>
          </p:cNvSpPr>
          <p:nvPr>
            <p:ph idx="11" sz="quarter" type="ftr"/>
          </p:nvPr>
        </p:nvSpPr>
        <p:spPr>
          <a:prstGeom prst="rect">
            <a:avLst/>
          </a:prstGeom>
        </p:spPr>
        <p:txBody>
          <a:bodyPr rtlCol="0"/>
          <a:lstStyle/>
          <a:p>
            <a:pPr/>
            <a:r>
              <a:rPr dirty="0" lang="en-US"/>
              <a:t/>
            </a:r>
            <a:endParaRPr dirty="0" lang="en-US"/>
          </a:p>
        </p:txBody>
      </p:sp>
      <p:sp>
        <p:nvSpPr>
          <p:cNvPr id="6" name="Slide Number Placeholder 5"/>
          <p:cNvSpPr>
            <a:spLocks noGrp="true"/>
          </p:cNvSpPr>
          <p:nvPr>
            <p:ph idx="12" sz="quarter" type="sldNum"/>
          </p:nvPr>
        </p:nvSpPr>
        <p:spPr>
          <a:prstGeom prst="rect">
            <a:avLst/>
          </a:prstGeom>
        </p:spPr>
        <p:txBody>
          <a:bodyPr rtlCol="0"/>
          <a:lstStyle/>
          <a:p>
            <a:pPr/>
            <a:fld id="{9D537881-D2EB-4890-9680-D9A980CB606D}" type="slidenum"/>
            <a:endParaRPr dirty="0" lang="en-US"/>
          </a:p>
        </p:txBody>
      </p:sp>
    </p:spTree>
  </p:cSld>
  <p:clrMapOvr>
    <a:masterClrMapping/>
  </p:clrMapOvr>
</p:sldLayout>
</file>

<file path=ppt/slideLayouts/slideLayout10.xml><?xml version="1.0" encoding="utf-8"?>
<p:sldLayout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reserve="1" type="vertTx">
  <p:cSld name="Title and Vertical Text">
    <p:spTree>
      <p:nvGrpSpPr>
        <p:cNvPr id="1" name=""/>
        <p:cNvGrpSpPr/>
        <p:nvPr/>
      </p:nvGrpSpPr>
      <p:grpSpPr>
        <a:xfrm>
          <a:off x="0" y="0"/>
          <a:ext cx="0" cy="0"/>
          <a:chOff x="0" y="0"/>
          <a:chExt cx="0" cy="0"/>
        </a:xfrm>
      </p:grpSpPr>
      <p:sp>
        <p:nvSpPr>
          <p:cNvPr id="2" name="Title 1"/>
          <p:cNvSpPr>
            <a:spLocks noGrp="true"/>
          </p:cNvSpPr>
          <p:nvPr>
            <p:ph type="title"/>
          </p:nvPr>
        </p:nvSpPr>
        <p:spPr>
          <a:prstGeom prst="rect">
            <a:avLst/>
          </a:prstGeom>
        </p:spPr>
        <p:txBody>
          <a:bodyPr rtlCol="0"/>
          <a:lstStyle/>
          <a:p>
            <a:pPr/>
            <a:r>
              <a:rPr dirty="0" lang="en-US"/>
              <a:t>Click to edit Master title style</a:t>
            </a:r>
            <a:endParaRPr dirty="0" lang="en-US"/>
          </a:p>
        </p:txBody>
      </p:sp>
      <p:sp>
        <p:nvSpPr>
          <p:cNvPr id="3" name="Vertical Text Placeholder 2"/>
          <p:cNvSpPr>
            <a:spLocks noGrp="true"/>
          </p:cNvSpPr>
          <p:nvPr>
            <p:ph idx="1" type="body"/>
          </p:nvPr>
        </p:nvSpPr>
        <p:spPr>
          <a:prstGeom prst="rect">
            <a:avLst/>
          </a:prstGeom>
        </p:spPr>
        <p:txBody>
          <a:bodyPr rtlCol="0" vert="horz"/>
          <a:lstStyle/>
          <a:p>
            <a:pPr lvl="0"/>
            <a:r>
              <a:rPr dirty="0" lang="en-US"/>
              <a:t>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sp>
        <p:nvSpPr>
          <p:cNvPr id="4" name="Date Placeholder 3"/>
          <p:cNvSpPr>
            <a:spLocks noGrp="true"/>
          </p:cNvSpPr>
          <p:nvPr>
            <p:ph idx="10" sz="half" type="dt"/>
          </p:nvPr>
        </p:nvSpPr>
        <p:spPr>
          <a:prstGeom prst="rect">
            <a:avLst/>
          </a:prstGeom>
        </p:spPr>
        <p:txBody>
          <a:bodyPr rtlCol="0"/>
          <a:lstStyle/>
          <a:p>
            <a:pPr/>
            <a:fld id="{9F4DA03D-F227-4650-8B54-5763E7CF6FAC}" type="datetime1">
              <a:t>6/17/2020</a:t>
            </a:fld>
            <a:endParaRPr dirty="0" lang="en-US"/>
          </a:p>
        </p:txBody>
      </p:sp>
      <p:sp>
        <p:nvSpPr>
          <p:cNvPr id="5" name="Footer Placeholder 4"/>
          <p:cNvSpPr>
            <a:spLocks noGrp="true"/>
          </p:cNvSpPr>
          <p:nvPr>
            <p:ph idx="11" sz="quarter" type="ftr"/>
          </p:nvPr>
        </p:nvSpPr>
        <p:spPr>
          <a:prstGeom prst="rect">
            <a:avLst/>
          </a:prstGeom>
        </p:spPr>
        <p:txBody>
          <a:bodyPr rtlCol="0"/>
          <a:lstStyle/>
          <a:p>
            <a:pPr/>
            <a:r>
              <a:rPr dirty="0" lang="en-US"/>
              <a:t/>
            </a:r>
            <a:endParaRPr dirty="0" lang="en-US"/>
          </a:p>
        </p:txBody>
      </p:sp>
      <p:sp>
        <p:nvSpPr>
          <p:cNvPr id="6" name="Slide Number Placeholder 5"/>
          <p:cNvSpPr>
            <a:spLocks noGrp="true"/>
          </p:cNvSpPr>
          <p:nvPr>
            <p:ph idx="12" sz="quarter" type="sldNum"/>
          </p:nvPr>
        </p:nvSpPr>
        <p:spPr>
          <a:prstGeom prst="rect">
            <a:avLst/>
          </a:prstGeom>
        </p:spPr>
        <p:txBody>
          <a:bodyPr rtlCol="0"/>
          <a:lstStyle/>
          <a:p>
            <a:pPr/>
            <a:fld id="{9624EBFD-4104-4851-AF35-BC6C2AF3BBAE}" type="slidenum"/>
            <a:endParaRPr dirty="0" lang="en-US"/>
          </a:p>
        </p:txBody>
      </p:sp>
    </p:spTree>
  </p:cSld>
  <p:clrMapOvr>
    <a:masterClrMapping/>
  </p:clrMapOvr>
</p:sldLayout>
</file>

<file path=ppt/slideLayouts/slideLayout11.xml><?xml version="1.0" encoding="utf-8"?>
<p:sldLayout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reserve="1" type="vertTitleAndTx">
  <p:cSld name="Vertical Title and Text">
    <p:spTree>
      <p:nvGrpSpPr>
        <p:cNvPr id="1" name=""/>
        <p:cNvGrpSpPr/>
        <p:nvPr/>
      </p:nvGrpSpPr>
      <p:grpSpPr>
        <a:xfrm>
          <a:off x="0" y="0"/>
          <a:ext cx="0" cy="0"/>
          <a:chOff x="0" y="0"/>
          <a:chExt cx="0" cy="0"/>
        </a:xfrm>
      </p:grpSpPr>
      <p:sp>
        <p:nvSpPr>
          <p:cNvPr id="2" name="Vertical Title 1"/>
          <p:cNvSpPr>
            <a:spLocks noGrp="true"/>
          </p:cNvSpPr>
          <p:nvPr>
            <p:ph type="title"/>
          </p:nvPr>
        </p:nvSpPr>
        <p:spPr>
          <a:xfrm rot="0">
            <a:off x="8724900" y="365125"/>
            <a:ext cx="2628900" cy="5811838"/>
          </a:xfrm>
          <a:prstGeom prst="rect">
            <a:avLst/>
          </a:prstGeom>
        </p:spPr>
        <p:txBody>
          <a:bodyPr rtlCol="0" vert="horz"/>
          <a:lstStyle/>
          <a:p>
            <a:pPr/>
            <a:r>
              <a:rPr dirty="0" lang="en-US"/>
              <a:t>Click to edit Master title style</a:t>
            </a:r>
            <a:endParaRPr dirty="0" lang="en-US"/>
          </a:p>
        </p:txBody>
      </p:sp>
      <p:sp>
        <p:nvSpPr>
          <p:cNvPr id="3" name="Vertical Text Placeholder 2"/>
          <p:cNvSpPr>
            <a:spLocks noGrp="true"/>
          </p:cNvSpPr>
          <p:nvPr>
            <p:ph idx="1" type="body"/>
          </p:nvPr>
        </p:nvSpPr>
        <p:spPr>
          <a:xfrm rot="0">
            <a:off x="838200" y="365125"/>
            <a:ext cx="7734300" cy="5811838"/>
          </a:xfrm>
          <a:prstGeom prst="rect">
            <a:avLst/>
          </a:prstGeom>
        </p:spPr>
        <p:txBody>
          <a:bodyPr rtlCol="0" vert="horz"/>
          <a:lstStyle/>
          <a:p>
            <a:pPr lvl="0"/>
            <a:r>
              <a:rPr dirty="0" lang="en-US"/>
              <a:t>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sp>
        <p:nvSpPr>
          <p:cNvPr id="4" name="Date Placeholder 3"/>
          <p:cNvSpPr>
            <a:spLocks noGrp="true"/>
          </p:cNvSpPr>
          <p:nvPr>
            <p:ph idx="10" sz="half" type="dt"/>
          </p:nvPr>
        </p:nvSpPr>
        <p:spPr>
          <a:prstGeom prst="rect">
            <a:avLst/>
          </a:prstGeom>
        </p:spPr>
        <p:txBody>
          <a:bodyPr rtlCol="0"/>
          <a:lstStyle/>
          <a:p>
            <a:pPr/>
            <a:fld id="{DBD9898F-D0AE-44AE-AB64-EC5D5281B4EB}" type="datetime1">
              <a:t>6/17/2020</a:t>
            </a:fld>
            <a:endParaRPr dirty="0" lang="en-US"/>
          </a:p>
        </p:txBody>
      </p:sp>
      <p:sp>
        <p:nvSpPr>
          <p:cNvPr id="5" name="Footer Placeholder 4"/>
          <p:cNvSpPr>
            <a:spLocks noGrp="true"/>
          </p:cNvSpPr>
          <p:nvPr>
            <p:ph idx="11" sz="quarter" type="ftr"/>
          </p:nvPr>
        </p:nvSpPr>
        <p:spPr>
          <a:prstGeom prst="rect">
            <a:avLst/>
          </a:prstGeom>
        </p:spPr>
        <p:txBody>
          <a:bodyPr rtlCol="0"/>
          <a:lstStyle/>
          <a:p>
            <a:pPr/>
            <a:r>
              <a:rPr dirty="0" lang="en-US"/>
              <a:t/>
            </a:r>
            <a:endParaRPr dirty="0" lang="en-US"/>
          </a:p>
        </p:txBody>
      </p:sp>
      <p:sp>
        <p:nvSpPr>
          <p:cNvPr id="6" name="Slide Number Placeholder 5"/>
          <p:cNvSpPr>
            <a:spLocks noGrp="true"/>
          </p:cNvSpPr>
          <p:nvPr>
            <p:ph idx="12" sz="quarter" type="sldNum"/>
          </p:nvPr>
        </p:nvSpPr>
        <p:spPr>
          <a:prstGeom prst="rect">
            <a:avLst/>
          </a:prstGeom>
        </p:spPr>
        <p:txBody>
          <a:bodyPr rtlCol="0"/>
          <a:lstStyle/>
          <a:p>
            <a:pPr/>
            <a:fld id="{5A34009A-8085-4760-A486-FCA70077DD43}" type="slidenum"/>
            <a:endParaRPr dirty="0" lang="en-US"/>
          </a:p>
        </p:txBody>
      </p:sp>
    </p:spTree>
  </p:cSld>
  <p:clrMapOvr>
    <a:masterClrMapping/>
  </p:clrMapOvr>
</p:sldLayout>
</file>

<file path=ppt/slideLayouts/slideLayout12.xml><?xml version="1.0" encoding="utf-8"?>
<p:sldLayout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reserve="1" type="cust">
  <p:cSld name="Title Slide">
    <p:spTree>
      <p:nvGrpSpPr>
        <p:cNvPr id="1" name=""/>
        <p:cNvGrpSpPr/>
        <p:nvPr/>
      </p:nvGrpSpPr>
      <p:grpSpPr>
        <a:xfrm>
          <a:off x="0" y="0"/>
          <a:ext cx="0" cy="0"/>
          <a:chOff x="0" y="0"/>
          <a:chExt cx="0" cy="0"/>
        </a:xfrm>
      </p:grpSpPr>
      <p:sp>
        <p:nvSpPr>
          <p:cNvPr id="2" name="Text Placeholder 3"/>
          <p:cNvSpPr>
            <a:spLocks noGrp="true"/>
          </p:cNvSpPr>
          <p:nvPr>
            <p:ph type="body"/>
          </p:nvPr>
        </p:nvSpPr>
        <p:spPr>
          <a:xfrm rot="0">
            <a:off x="2" y="2509802"/>
            <a:ext cx="12221676" cy="574675"/>
          </a:xfrm>
          <a:prstGeom prst="rect">
            <a:avLst/>
          </a:prstGeom>
        </p:spPr>
        <p:txBody>
          <a:bodyPr rtlCol="0"/>
          <a:lstStyle>
            <a:lvl1pPr algn="ctr" indent="0" lvl="0">
              <a:spcBef>
                <a:spcPts val="0"/>
              </a:spcBef>
              <a:buNone/>
              <a:defRPr b="1" dirty="0" lang="en-US" sz="2400">
                <a:solidFill>
                  <a:schemeClr val="tx1"/>
                </a:solidFill>
                <a:latin typeface="+mn-lt"/>
              </a:defRPr>
            </a:lvl1pPr>
            <a:lvl2pPr algn="ctr" indent="0" lvl="1">
              <a:spcBef>
                <a:spcPts val="0"/>
              </a:spcBef>
              <a:buNone/>
              <a:defRPr dirty="0" lang="en-US" sz="1575">
                <a:solidFill>
                  <a:schemeClr val="tx1"/>
                </a:solidFill>
                <a:latin typeface="+mn-lt"/>
              </a:defRPr>
            </a:lvl2pPr>
            <a:lvl3pPr algn="ctr" indent="0" lvl="2">
              <a:spcBef>
                <a:spcPts val="0"/>
              </a:spcBef>
              <a:buNone/>
              <a:defRPr dirty="0" lang="en-US" sz="1463">
                <a:solidFill>
                  <a:schemeClr val="tx1"/>
                </a:solidFill>
                <a:latin typeface="+mn-lt"/>
              </a:defRPr>
            </a:lvl3pPr>
            <a:lvl4pPr algn="ctr" indent="0" lvl="3">
              <a:spcBef>
                <a:spcPts val="0"/>
              </a:spcBef>
              <a:buNone/>
              <a:defRPr dirty="0" lang="en-US" sz="1575">
                <a:solidFill>
                  <a:schemeClr val="tx1"/>
                </a:solidFill>
                <a:latin typeface="+mn-lt"/>
              </a:defRPr>
            </a:lvl4pPr>
            <a:lvl5pPr lvl="4">
              <a:defRPr dirty="0" lang="en-US">
                <a:solidFill>
                  <a:schemeClr val="tx1"/>
                </a:solidFill>
                <a:latin typeface="+mn-lt"/>
              </a:defRPr>
            </a:lvl5pPr>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sp>
        <p:nvSpPr>
          <p:cNvPr id="3" name="Text Placeholder 3"/>
          <p:cNvSpPr>
            <a:spLocks noGrp="true"/>
          </p:cNvSpPr>
          <p:nvPr>
            <p:ph idx="1" type="body"/>
          </p:nvPr>
        </p:nvSpPr>
        <p:spPr>
          <a:xfrm rot="0">
            <a:off x="-22578" y="3096605"/>
            <a:ext cx="12221676" cy="574675"/>
          </a:xfrm>
          <a:prstGeom prst="rect">
            <a:avLst/>
          </a:prstGeom>
        </p:spPr>
        <p:txBody>
          <a:bodyPr rtlCol="0"/>
          <a:lstStyle>
            <a:lvl1pPr algn="ctr" indent="0" lvl="0">
              <a:spcBef>
                <a:spcPts val="0"/>
              </a:spcBef>
              <a:buNone/>
              <a:defRPr b="1" dirty="0" lang="en-US" sz="2400">
                <a:solidFill>
                  <a:schemeClr val="tx1"/>
                </a:solidFill>
                <a:latin typeface="+mn-lt"/>
              </a:defRPr>
            </a:lvl1pPr>
            <a:lvl2pPr algn="ctr" indent="0" lvl="1">
              <a:spcBef>
                <a:spcPts val="0"/>
              </a:spcBef>
              <a:buNone/>
              <a:defRPr dirty="0" lang="en-US" sz="1575">
                <a:solidFill>
                  <a:schemeClr val="tx1"/>
                </a:solidFill>
                <a:latin typeface="+mn-lt"/>
              </a:defRPr>
            </a:lvl2pPr>
            <a:lvl3pPr algn="ctr" indent="0" lvl="2">
              <a:spcBef>
                <a:spcPts val="0"/>
              </a:spcBef>
              <a:buNone/>
              <a:defRPr dirty="0" lang="en-US" sz="1463">
                <a:solidFill>
                  <a:schemeClr val="tx1"/>
                </a:solidFill>
                <a:latin typeface="+mn-lt"/>
              </a:defRPr>
            </a:lvl3pPr>
            <a:lvl4pPr algn="ctr" indent="0" lvl="3">
              <a:spcBef>
                <a:spcPts val="0"/>
              </a:spcBef>
              <a:buNone/>
              <a:defRPr dirty="0" lang="en-US" sz="1575">
                <a:solidFill>
                  <a:schemeClr val="tx1"/>
                </a:solidFill>
                <a:latin typeface="+mn-lt"/>
              </a:defRPr>
            </a:lvl4pPr>
            <a:lvl5pPr lvl="4">
              <a:defRPr dirty="0" lang="en-US">
                <a:solidFill>
                  <a:schemeClr val="tx1"/>
                </a:solidFill>
                <a:latin typeface="+mn-lt"/>
              </a:defRPr>
            </a:lvl5pPr>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sp>
        <p:nvSpPr>
          <p:cNvPr id="4" name="Text Placeholder 3"/>
          <p:cNvSpPr>
            <a:spLocks noGrp="true"/>
          </p:cNvSpPr>
          <p:nvPr>
            <p:ph idx="2" type="body"/>
          </p:nvPr>
        </p:nvSpPr>
        <p:spPr>
          <a:xfrm rot="0">
            <a:off x="-29673" y="4509126"/>
            <a:ext cx="12221676" cy="574675"/>
          </a:xfrm>
          <a:prstGeom prst="rect">
            <a:avLst/>
          </a:prstGeom>
        </p:spPr>
        <p:txBody>
          <a:bodyPr rtlCol="0"/>
          <a:lstStyle>
            <a:lvl1pPr algn="ctr" indent="0" lvl="0">
              <a:spcBef>
                <a:spcPts val="0"/>
              </a:spcBef>
              <a:buNone/>
              <a:defRPr b="1" dirty="0" lang="en-US" sz="2400">
                <a:solidFill>
                  <a:schemeClr val="tx1"/>
                </a:solidFill>
                <a:latin typeface="+mn-lt"/>
              </a:defRPr>
            </a:lvl1pPr>
            <a:lvl2pPr algn="ctr" indent="0" lvl="1">
              <a:spcBef>
                <a:spcPts val="0"/>
              </a:spcBef>
              <a:buNone/>
              <a:defRPr dirty="0" lang="en-US" sz="1575">
                <a:solidFill>
                  <a:schemeClr val="tx1"/>
                </a:solidFill>
                <a:latin typeface="+mn-lt"/>
              </a:defRPr>
            </a:lvl2pPr>
            <a:lvl3pPr algn="ctr" indent="0" lvl="2">
              <a:spcBef>
                <a:spcPts val="0"/>
              </a:spcBef>
              <a:buNone/>
              <a:defRPr dirty="0" lang="en-US" sz="1463">
                <a:solidFill>
                  <a:schemeClr val="tx1"/>
                </a:solidFill>
                <a:latin typeface="+mn-lt"/>
              </a:defRPr>
            </a:lvl3pPr>
            <a:lvl4pPr algn="ctr" indent="0" lvl="3">
              <a:spcBef>
                <a:spcPts val="0"/>
              </a:spcBef>
              <a:buNone/>
              <a:defRPr dirty="0" lang="en-US" sz="1575">
                <a:solidFill>
                  <a:schemeClr val="tx1"/>
                </a:solidFill>
                <a:latin typeface="+mn-lt"/>
              </a:defRPr>
            </a:lvl4pPr>
            <a:lvl5pPr lvl="4">
              <a:defRPr dirty="0" lang="en-US">
                <a:solidFill>
                  <a:schemeClr val="tx1"/>
                </a:solidFill>
                <a:latin typeface="+mn-lt"/>
              </a:defRPr>
            </a:lvl5pPr>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sp>
        <p:nvSpPr>
          <p:cNvPr id="5" name="Text Placeholder 3"/>
          <p:cNvSpPr>
            <a:spLocks noGrp="true"/>
          </p:cNvSpPr>
          <p:nvPr>
            <p:ph idx="3" type="body"/>
          </p:nvPr>
        </p:nvSpPr>
        <p:spPr>
          <a:xfrm rot="0">
            <a:off x="2" y="5013183"/>
            <a:ext cx="12221676" cy="574675"/>
          </a:xfrm>
          <a:prstGeom prst="rect">
            <a:avLst/>
          </a:prstGeom>
        </p:spPr>
        <p:txBody>
          <a:bodyPr rtlCol="0"/>
          <a:lstStyle>
            <a:lvl1pPr algn="ctr" indent="0" lvl="0">
              <a:spcBef>
                <a:spcPts val="0"/>
              </a:spcBef>
              <a:buNone/>
              <a:defRPr b="1" dirty="0" lang="en-US" sz="2400">
                <a:solidFill>
                  <a:schemeClr val="tx1"/>
                </a:solidFill>
                <a:latin typeface="+mn-lt"/>
              </a:defRPr>
            </a:lvl1pPr>
            <a:lvl2pPr algn="ctr" indent="0" lvl="1">
              <a:spcBef>
                <a:spcPts val="0"/>
              </a:spcBef>
              <a:buNone/>
              <a:defRPr dirty="0" lang="en-US" sz="1575">
                <a:solidFill>
                  <a:schemeClr val="tx1"/>
                </a:solidFill>
                <a:latin typeface="+mn-lt"/>
              </a:defRPr>
            </a:lvl2pPr>
            <a:lvl3pPr algn="ctr" indent="0" lvl="2">
              <a:spcBef>
                <a:spcPts val="0"/>
              </a:spcBef>
              <a:buNone/>
              <a:defRPr dirty="0" lang="en-US" sz="1125">
                <a:solidFill>
                  <a:schemeClr val="tx1"/>
                </a:solidFill>
                <a:latin typeface="+mn-lt"/>
              </a:defRPr>
            </a:lvl3pPr>
            <a:lvl4pPr algn="ctr" indent="0" lvl="3">
              <a:spcBef>
                <a:spcPts val="0"/>
              </a:spcBef>
              <a:buNone/>
              <a:defRPr dirty="0" lang="en-US" sz="1575">
                <a:solidFill>
                  <a:schemeClr val="tx1"/>
                </a:solidFill>
                <a:latin typeface="+mn-lt"/>
              </a:defRPr>
            </a:lvl4pPr>
            <a:lvl5pPr lvl="4">
              <a:defRPr dirty="0" lang="en-US">
                <a:solidFill>
                  <a:schemeClr val="tx1"/>
                </a:solidFill>
                <a:latin typeface="+mn-lt"/>
              </a:defRPr>
            </a:lvl5pPr>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grpSp>
        <p:nvGrpSpPr>
          <p:cNvPr id="6" name="Group 15"/>
          <p:cNvGrpSpPr/>
          <p:nvPr/>
        </p:nvGrpSpPr>
        <p:grpSpPr>
          <a:xfrm rot="0">
            <a:off x="0" y="0"/>
            <a:ext cx="12191999" cy="1236662"/>
            <a:chOff x="0" y="0"/>
            <a:chExt cx="12191999" cy="1236662"/>
          </a:xfrm>
        </p:grpSpPr>
        <p:grpSp>
          <p:nvGrpSpPr>
            <p:cNvPr id="7" name="Group 1"/>
            <p:cNvGrpSpPr/>
            <p:nvPr/>
          </p:nvGrpSpPr>
          <p:grpSpPr>
            <a:xfrm rot="0">
              <a:off x="0" y="0"/>
              <a:ext cx="11932692" cy="1236662"/>
              <a:chOff x="0" y="0"/>
              <a:chExt cx="12192000" cy="1236670"/>
            </a:xfrm>
          </p:grpSpPr>
          <p:pic>
            <p:nvPicPr>
              <p:cNvPr descr="H:\My Documents\COC\Banners\Blank Right Banner.jpg" id="8" name="Picture 1"/>
              <p:cNvPicPr>
                <a:picLocks noChangeArrowheads="true" noChangeAspect="true"/>
              </p:cNvPicPr>
              <p:nvPr userDrawn="1"/>
            </p:nvPicPr>
            <p:blipFill>
              <a:blip r:embed="rId2"/>
              <a:stretch>
                <a:fillRect/>
              </a:stretch>
            </p:blipFill>
            <p:spPr>
              <a:xfrm rot="0">
                <a:off x="3215680" y="7"/>
                <a:ext cx="8976319" cy="1236662"/>
              </a:xfrm>
              <a:prstGeom prst="rect">
                <a:avLst/>
              </a:prstGeom>
              <a:noFill/>
              <a:ln>
                <a:noFill/>
              </a:ln>
            </p:spPr>
          </p:pic>
          <p:pic>
            <p:nvPicPr>
              <p:cNvPr descr="H:\My Documents\COC\Banners\Blank Right Banner.jpg" id="9" name="Picture 1"/>
              <p:cNvPicPr>
                <a:picLocks noChangeArrowheads="true" noChangeAspect="true"/>
              </p:cNvPicPr>
              <p:nvPr userDrawn="1"/>
            </p:nvPicPr>
            <p:blipFill>
              <a:blip r:embed="rId3"/>
              <a:srcRect r="42336"/>
              <a:stretch>
                <a:fillRect/>
              </a:stretch>
            </p:blipFill>
            <p:spPr>
              <a:xfrm rot="0">
                <a:off x="0" y="0"/>
                <a:ext cx="5176192" cy="1236662"/>
              </a:xfrm>
              <a:prstGeom prst="rect">
                <a:avLst/>
              </a:prstGeom>
              <a:noFill/>
              <a:ln>
                <a:noFill/>
              </a:ln>
            </p:spPr>
          </p:pic>
        </p:grpSp>
        <p:grpSp>
          <p:nvGrpSpPr>
            <p:cNvPr id="10" name="Group 1"/>
            <p:cNvGrpSpPr/>
            <p:nvPr/>
          </p:nvGrpSpPr>
          <p:grpSpPr>
            <a:xfrm rot="0">
              <a:off x="259307" y="0"/>
              <a:ext cx="11932692" cy="1236662"/>
              <a:chOff x="0" y="0"/>
              <a:chExt cx="12192000" cy="1236670"/>
            </a:xfrm>
          </p:grpSpPr>
          <p:pic>
            <p:nvPicPr>
              <p:cNvPr descr="H:\My Documents\COC\Banners\Blank Right Banner.jpg" id="11" name="Picture 1"/>
              <p:cNvPicPr>
                <a:picLocks noChangeArrowheads="true" noChangeAspect="true"/>
              </p:cNvPicPr>
              <p:nvPr userDrawn="1"/>
            </p:nvPicPr>
            <p:blipFill>
              <a:blip r:embed="rId4"/>
              <a:stretch>
                <a:fillRect/>
              </a:stretch>
            </p:blipFill>
            <p:spPr>
              <a:xfrm rot="0">
                <a:off x="3215680" y="7"/>
                <a:ext cx="8976319" cy="1236662"/>
              </a:xfrm>
              <a:prstGeom prst="rect">
                <a:avLst/>
              </a:prstGeom>
              <a:noFill/>
              <a:ln>
                <a:noFill/>
              </a:ln>
            </p:spPr>
          </p:pic>
          <p:pic>
            <p:nvPicPr>
              <p:cNvPr descr="H:\My Documents\COC\Banners\Blank Right Banner.jpg" id="12" name="Picture 1"/>
              <p:cNvPicPr>
                <a:picLocks noChangeArrowheads="true" noChangeAspect="true"/>
              </p:cNvPicPr>
              <p:nvPr userDrawn="1"/>
            </p:nvPicPr>
            <p:blipFill>
              <a:blip r:embed="rId5"/>
              <a:srcRect r="42336"/>
              <a:stretch>
                <a:fillRect/>
              </a:stretch>
            </p:blipFill>
            <p:spPr>
              <a:xfrm rot="0">
                <a:off x="0" y="0"/>
                <a:ext cx="5176192" cy="1236662"/>
              </a:xfrm>
              <a:prstGeom prst="rect">
                <a:avLst/>
              </a:prstGeom>
              <a:noFill/>
              <a:ln>
                <a:noFill/>
              </a:ln>
            </p:spPr>
          </p:pic>
        </p:grpSp>
      </p:grpSp>
      <p:sp>
        <p:nvSpPr>
          <p:cNvPr id="13" name="Content Placeholder 2"/>
          <p:cNvSpPr>
            <a:spLocks noGrp="true"/>
          </p:cNvSpPr>
          <p:nvPr>
            <p:ph idx="4"/>
          </p:nvPr>
        </p:nvSpPr>
        <p:spPr>
          <a:xfrm rot="0">
            <a:off x="239352" y="476680"/>
            <a:ext cx="8832981" cy="516305"/>
          </a:xfrm>
          <a:prstGeom prst="rect">
            <a:avLst/>
          </a:prstGeom>
        </p:spPr>
        <p:txBody>
          <a:bodyPr rtlCol="0"/>
          <a:lstStyle>
            <a:lvl1pPr algn="ctr" indent="0" lvl="0">
              <a:spcBef>
                <a:spcPts val="0"/>
              </a:spcBef>
              <a:buFont typeface="Wingdings"/>
              <a:buNone/>
              <a:defRPr b="1" dirty="0" lang="en-US" sz="2800">
                <a:solidFill>
                  <a:schemeClr val="bg1"/>
                </a:solidFill>
                <a:latin typeface="+mj-lt"/>
              </a:defRPr>
            </a:lvl1pPr>
            <a:lvl2pPr indent="-160734" lvl="1" marL="417910">
              <a:buFont typeface="Arial"/>
              <a:buChar char="•"/>
              <a:defRPr dirty="0" lang="en-US" sz="1350">
                <a:solidFill>
                  <a:srgbClr val="a72a3c"/>
                </a:solidFill>
                <a:latin typeface="Roboto Lt"/>
              </a:defRPr>
            </a:lvl2pPr>
            <a:lvl3pPr indent="-128588" lvl="2" marL="642938">
              <a:buFont typeface="Courier New"/>
              <a:buChar char="o"/>
              <a:defRPr dirty="0" lang="en-US" sz="1013">
                <a:solidFill>
                  <a:srgbClr val="a72a3c"/>
                </a:solidFill>
                <a:latin typeface="Roboto Lt"/>
              </a:defRPr>
            </a:lvl3pPr>
            <a:lvl4pPr indent="-128588" lvl="3" marL="900113">
              <a:buFont typeface="Wingdings"/>
              <a:buChar char=""/>
              <a:defRPr dirty="0" lang="en-US" sz="788">
                <a:solidFill>
                  <a:srgbClr val="a72a3c"/>
                </a:solidFill>
                <a:latin typeface="Roboto Lt"/>
              </a:defRPr>
            </a:lvl4pPr>
          </a:lstStyle>
          <a:p>
            <a:pPr lvl="0"/>
            <a:r>
              <a:rPr dirty="0" lang="en-US"/>
              <a:t>Click to edit master text styles</a:t>
            </a:r>
            <a:endParaRPr dirty="0" lang="en-US"/>
          </a:p>
        </p:txBody>
      </p:sp>
    </p:spTree>
  </p:cSld>
  <p:clrMapOvr>
    <a:masterClrMapping/>
  </p:clrMapOvr>
</p:sldLayout>
</file>

<file path=ppt/slideLayouts/slideLayout13.xml><?xml version="1.0" encoding="utf-8"?>
<p:sldLayout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reserve="1" type="cust">
  <p:cSld name="Title and Content">
    <p:spTree>
      <p:nvGrpSpPr>
        <p:cNvPr id="1" name=""/>
        <p:cNvGrpSpPr/>
        <p:nvPr/>
      </p:nvGrpSpPr>
      <p:grpSpPr>
        <a:xfrm>
          <a:off x="0" y="0"/>
          <a:ext cx="0" cy="0"/>
          <a:chOff x="0" y="0"/>
          <a:chExt cx="0" cy="0"/>
        </a:xfrm>
      </p:grpSpPr>
      <p:pic>
        <p:nvPicPr>
          <p:cNvPr descr="H:\My Documents\COC\Banners\Blank Right Banner.jpg" id="2" name="Picture 1"/>
          <p:cNvPicPr>
            <a:picLocks noChangeArrowheads="true" noChangeAspect="true"/>
          </p:cNvPicPr>
          <p:nvPr userDrawn="1"/>
        </p:nvPicPr>
        <p:blipFill>
          <a:blip r:embed="rId2"/>
          <a:stretch>
            <a:fillRect/>
          </a:stretch>
        </p:blipFill>
        <p:spPr>
          <a:xfrm rot="0">
            <a:off x="3406594" y="7"/>
            <a:ext cx="8785405" cy="1236655"/>
          </a:xfrm>
          <a:prstGeom prst="rect">
            <a:avLst/>
          </a:prstGeom>
          <a:noFill/>
          <a:ln>
            <a:noFill/>
          </a:ln>
        </p:spPr>
      </p:pic>
      <p:pic>
        <p:nvPicPr>
          <p:cNvPr descr="H:\My Documents\COC\Banners\Blank Right Banner.jpg" id="3" name="Picture 1"/>
          <p:cNvPicPr>
            <a:picLocks noChangeArrowheads="true" noChangeAspect="true"/>
          </p:cNvPicPr>
          <p:nvPr userDrawn="1"/>
        </p:nvPicPr>
        <p:blipFill>
          <a:blip r:embed="rId3"/>
          <a:srcRect r="42336"/>
          <a:stretch>
            <a:fillRect/>
          </a:stretch>
        </p:blipFill>
        <p:spPr>
          <a:xfrm rot="0">
            <a:off x="0" y="0"/>
            <a:ext cx="5176192" cy="1236655"/>
          </a:xfrm>
          <a:prstGeom prst="rect">
            <a:avLst/>
          </a:prstGeom>
          <a:noFill/>
          <a:ln>
            <a:noFill/>
          </a:ln>
        </p:spPr>
      </p:pic>
      <p:sp>
        <p:nvSpPr>
          <p:cNvPr id="4" name="Content Placeholder 2"/>
          <p:cNvSpPr>
            <a:spLocks noGrp="true"/>
          </p:cNvSpPr>
          <p:nvPr>
            <p:ph/>
          </p:nvPr>
        </p:nvSpPr>
        <p:spPr>
          <a:xfrm rot="0">
            <a:off x="431372" y="360175"/>
            <a:ext cx="8832981" cy="516305"/>
          </a:xfrm>
          <a:prstGeom prst="rect">
            <a:avLst/>
          </a:prstGeom>
        </p:spPr>
        <p:txBody>
          <a:bodyPr rtlCol="0"/>
          <a:lstStyle>
            <a:lvl1pPr algn="l" indent="0" lvl="0">
              <a:spcBef>
                <a:spcPts val="0"/>
              </a:spcBef>
              <a:buFont typeface="Wingdings"/>
              <a:buNone/>
              <a:defRPr b="1" dirty="0" lang="en-US" sz="2800">
                <a:solidFill>
                  <a:schemeClr val="bg1"/>
                </a:solidFill>
                <a:latin typeface="+mj-lt"/>
              </a:defRPr>
            </a:lvl1pPr>
            <a:lvl2pPr indent="-160734" lvl="1" marL="417910">
              <a:buFont typeface="Arial"/>
              <a:buChar char="•"/>
              <a:defRPr dirty="0" lang="en-US" sz="1350">
                <a:solidFill>
                  <a:srgbClr val="a72a3c"/>
                </a:solidFill>
                <a:latin typeface="Roboto Lt"/>
              </a:defRPr>
            </a:lvl2pPr>
            <a:lvl3pPr indent="-128588" lvl="2" marL="642938">
              <a:buFont typeface="Courier New"/>
              <a:buChar char="o"/>
              <a:defRPr dirty="0" lang="en-US" sz="1013">
                <a:solidFill>
                  <a:srgbClr val="a72a3c"/>
                </a:solidFill>
                <a:latin typeface="Roboto Lt"/>
              </a:defRPr>
            </a:lvl3pPr>
            <a:lvl4pPr indent="-128588" lvl="3" marL="900113">
              <a:buFont typeface="Wingdings"/>
              <a:buChar char=""/>
              <a:defRPr dirty="0" lang="en-US" sz="788">
                <a:solidFill>
                  <a:srgbClr val="a72a3c"/>
                </a:solidFill>
                <a:latin typeface="Roboto Lt"/>
              </a:defRPr>
            </a:lvl4pPr>
          </a:lstStyle>
          <a:p>
            <a:pPr lvl="0"/>
            <a:r>
              <a:rPr dirty="0" lang="en-US"/>
              <a:t>Click to edit Master text styles</a:t>
            </a:r>
            <a:endParaRPr dirty="0" lang="en-US"/>
          </a:p>
        </p:txBody>
      </p:sp>
      <p:sp>
        <p:nvSpPr>
          <p:cNvPr id="5" name="Content Placeholder 2"/>
          <p:cNvSpPr>
            <a:spLocks noGrp="true"/>
          </p:cNvSpPr>
          <p:nvPr>
            <p:ph idx="1"/>
          </p:nvPr>
        </p:nvSpPr>
        <p:spPr>
          <a:xfrm rot="0">
            <a:off x="431372" y="1596824"/>
            <a:ext cx="11329260" cy="5000529"/>
          </a:xfrm>
          <a:prstGeom prst="rect">
            <a:avLst/>
          </a:prstGeom>
        </p:spPr>
        <p:txBody>
          <a:bodyPr rtlCol="0"/>
          <a:lstStyle>
            <a:lvl1pPr indent="-192881" lvl="0" marL="192881">
              <a:buFont typeface="Arial"/>
              <a:buChar char="•"/>
              <a:defRPr b="0" dirty="0" lang="en-US" sz="2400">
                <a:solidFill>
                  <a:schemeClr val="tx1"/>
                </a:solidFill>
                <a:latin typeface="+mn-lt"/>
              </a:defRPr>
            </a:lvl1pPr>
            <a:lvl2pPr indent="-160734" lvl="1" marL="417910">
              <a:buFont typeface="Arial"/>
              <a:buChar char="•"/>
              <a:defRPr dirty="0" lang="en-US" sz="2200">
                <a:solidFill>
                  <a:schemeClr val="tx1"/>
                </a:solidFill>
                <a:latin typeface="+mn-lt"/>
              </a:defRPr>
            </a:lvl2pPr>
            <a:lvl3pPr indent="-128588" lvl="2" marL="642938">
              <a:buFont typeface="Courier New"/>
              <a:buChar char="o"/>
              <a:defRPr dirty="0" lang="en-US" sz="1900">
                <a:solidFill>
                  <a:schemeClr val="tx1"/>
                </a:solidFill>
                <a:latin typeface="+mn-lt"/>
              </a:defRPr>
            </a:lvl3pPr>
            <a:lvl4pPr indent="-128588" lvl="3" marL="900113">
              <a:buFont typeface="Wingdings"/>
              <a:buChar char=""/>
              <a:defRPr dirty="0" lang="en-US" sz="1800">
                <a:solidFill>
                  <a:schemeClr val="tx1"/>
                </a:solidFill>
                <a:latin typeface="+mn-lt"/>
              </a:defRPr>
            </a:lvl4pPr>
          </a:lstStyle>
          <a:p>
            <a:pPr lvl="0"/>
            <a:r>
              <a:rPr dirty="0" lang="en-US"/>
              <a:t>Click to edit Master text styles</a:t>
            </a:r>
          </a:p>
          <a:p>
            <a:pPr lvl="1"/>
            <a:r>
              <a:rPr dirty="0" lang="en-US"/>
              <a:t>Second level</a:t>
            </a:r>
          </a:p>
          <a:p>
            <a:pPr lvl="2"/>
            <a:r>
              <a:rPr dirty="0" lang="en-US"/>
              <a:t>Third level</a:t>
            </a:r>
          </a:p>
          <a:p>
            <a:pPr lvl="3"/>
            <a:r>
              <a:rPr dirty="0" lang="en-US"/>
              <a:t>Fourth level</a:t>
            </a:r>
            <a:endParaRPr dirty="0" lang="en-US"/>
          </a:p>
        </p:txBody>
      </p:sp>
    </p:spTree>
  </p:cSld>
  <p:clrMapOvr>
    <a:masterClrMapping/>
  </p:clrMapOvr>
</p:sldLayout>
</file>

<file path=ppt/slideLayouts/slideLayout14.xml><?xml version="1.0" encoding="utf-8"?>
<p:sldLayout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reserve="1" type="cust">
  <p:cSld name="Picture with Caption">
    <p:spTree>
      <p:nvGrpSpPr>
        <p:cNvPr id="1" name=""/>
        <p:cNvGrpSpPr/>
        <p:nvPr/>
      </p:nvGrpSpPr>
      <p:grpSpPr>
        <a:xfrm>
          <a:off x="0" y="0"/>
          <a:ext cx="0" cy="0"/>
          <a:chOff x="0" y="0"/>
          <a:chExt cx="0" cy="0"/>
        </a:xfrm>
      </p:grpSpPr>
      <p:sp>
        <p:nvSpPr>
          <p:cNvPr id="2" name="Picture Placeholder 2"/>
          <p:cNvSpPr>
            <a:spLocks noGrp="true"/>
          </p:cNvSpPr>
          <p:nvPr>
            <p:ph type="pic"/>
          </p:nvPr>
        </p:nvSpPr>
        <p:spPr>
          <a:xfrm rot="0">
            <a:off x="1775521" y="1528548"/>
            <a:ext cx="8531755" cy="5036025"/>
          </a:xfrm>
          <a:prstGeom prst="rect">
            <a:avLst/>
          </a:prstGeom>
        </p:spPr>
        <p:txBody>
          <a:bodyPr rtlCol="0"/>
          <a:lstStyle>
            <a:lvl1pPr indent="0" lvl="0">
              <a:buNone/>
              <a:defRPr dirty="0" lang="en-US" sz="1800"/>
            </a:lvl1pPr>
            <a:lvl2pPr indent="0" lvl="1" marL="257175">
              <a:buNone/>
              <a:defRPr dirty="0" lang="en-US" sz="1575"/>
            </a:lvl2pPr>
            <a:lvl3pPr indent="0" lvl="2" marL="514350">
              <a:buNone/>
              <a:defRPr dirty="0" lang="en-US" sz="1350"/>
            </a:lvl3pPr>
            <a:lvl4pPr indent="0" lvl="3" marL="771525">
              <a:buNone/>
              <a:defRPr dirty="0" lang="en-US" sz="1125"/>
            </a:lvl4pPr>
            <a:lvl5pPr indent="0" lvl="4" marL="1028700">
              <a:buNone/>
              <a:defRPr dirty="0" lang="en-US" sz="1125"/>
            </a:lvl5pPr>
            <a:lvl6pPr indent="0" lvl="5" marL="1285875">
              <a:buNone/>
              <a:defRPr dirty="0" lang="en-US" sz="1125"/>
            </a:lvl6pPr>
            <a:lvl7pPr indent="0" lvl="6" marL="1543050">
              <a:buNone/>
              <a:defRPr dirty="0" lang="en-US" sz="1125"/>
            </a:lvl7pPr>
            <a:lvl8pPr indent="0" lvl="7" marL="1800225">
              <a:buNone/>
              <a:defRPr dirty="0" lang="en-US" sz="1125"/>
            </a:lvl8pPr>
            <a:lvl9pPr indent="0" lvl="8" marL="2057400">
              <a:buNone/>
              <a:defRPr dirty="0" lang="en-US" sz="1125"/>
            </a:lvl9pPr>
          </a:lstStyle>
          <a:p>
            <a:pPr lvl="0"/>
            <a:r>
              <a:rPr dirty="0" lang="en-US"/>
              <a:t/>
            </a:r>
            <a:endParaRPr dirty="0" lang="en-US"/>
          </a:p>
        </p:txBody>
      </p:sp>
      <p:grpSp>
        <p:nvGrpSpPr>
          <p:cNvPr id="3" name="Group 1"/>
          <p:cNvGrpSpPr/>
          <p:nvPr/>
        </p:nvGrpSpPr>
        <p:grpSpPr>
          <a:xfrm rot="0">
            <a:off x="0" y="0"/>
            <a:ext cx="12191999" cy="1236662"/>
            <a:chOff x="0" y="0"/>
            <a:chExt cx="12191999" cy="1236662"/>
          </a:xfrm>
        </p:grpSpPr>
        <p:grpSp>
          <p:nvGrpSpPr>
            <p:cNvPr id="4" name="Group 1"/>
            <p:cNvGrpSpPr/>
            <p:nvPr/>
          </p:nvGrpSpPr>
          <p:grpSpPr>
            <a:xfrm rot="0">
              <a:off x="0" y="0"/>
              <a:ext cx="11932692" cy="1236662"/>
              <a:chOff x="0" y="0"/>
              <a:chExt cx="12192000" cy="1236670"/>
            </a:xfrm>
          </p:grpSpPr>
          <p:pic>
            <p:nvPicPr>
              <p:cNvPr descr="H:\My Documents\COC\Banners\Blank Right Banner.jpg" id="5" name="Picture 1"/>
              <p:cNvPicPr>
                <a:picLocks noChangeArrowheads="true" noChangeAspect="true"/>
              </p:cNvPicPr>
              <p:nvPr userDrawn="1"/>
            </p:nvPicPr>
            <p:blipFill>
              <a:blip r:embed="rId2"/>
              <a:stretch>
                <a:fillRect/>
              </a:stretch>
            </p:blipFill>
            <p:spPr>
              <a:xfrm rot="0">
                <a:off x="3215680" y="7"/>
                <a:ext cx="8976319" cy="1236662"/>
              </a:xfrm>
              <a:prstGeom prst="rect">
                <a:avLst/>
              </a:prstGeom>
              <a:noFill/>
              <a:ln>
                <a:noFill/>
              </a:ln>
            </p:spPr>
          </p:pic>
          <p:pic>
            <p:nvPicPr>
              <p:cNvPr descr="H:\My Documents\COC\Banners\Blank Right Banner.jpg" id="6" name="Picture 1"/>
              <p:cNvPicPr>
                <a:picLocks noChangeArrowheads="true" noChangeAspect="true"/>
              </p:cNvPicPr>
              <p:nvPr userDrawn="1"/>
            </p:nvPicPr>
            <p:blipFill>
              <a:blip r:embed="rId3"/>
              <a:srcRect r="42336"/>
              <a:stretch>
                <a:fillRect/>
              </a:stretch>
            </p:blipFill>
            <p:spPr>
              <a:xfrm rot="0">
                <a:off x="0" y="0"/>
                <a:ext cx="5176192" cy="1236662"/>
              </a:xfrm>
              <a:prstGeom prst="rect">
                <a:avLst/>
              </a:prstGeom>
              <a:noFill/>
              <a:ln>
                <a:noFill/>
              </a:ln>
            </p:spPr>
          </p:pic>
        </p:grpSp>
        <p:grpSp>
          <p:nvGrpSpPr>
            <p:cNvPr id="7" name="Group 1"/>
            <p:cNvGrpSpPr/>
            <p:nvPr/>
          </p:nvGrpSpPr>
          <p:grpSpPr>
            <a:xfrm rot="0">
              <a:off x="259307" y="0"/>
              <a:ext cx="11932692" cy="1236662"/>
              <a:chOff x="0" y="0"/>
              <a:chExt cx="12192000" cy="1236670"/>
            </a:xfrm>
          </p:grpSpPr>
          <p:pic>
            <p:nvPicPr>
              <p:cNvPr descr="H:\My Documents\COC\Banners\Blank Right Banner.jpg" id="8" name="Picture 1"/>
              <p:cNvPicPr>
                <a:picLocks noChangeArrowheads="true" noChangeAspect="true"/>
              </p:cNvPicPr>
              <p:nvPr userDrawn="1"/>
            </p:nvPicPr>
            <p:blipFill>
              <a:blip r:embed="rId4"/>
              <a:stretch>
                <a:fillRect/>
              </a:stretch>
            </p:blipFill>
            <p:spPr>
              <a:xfrm rot="0">
                <a:off x="3215680" y="7"/>
                <a:ext cx="8976319" cy="1236662"/>
              </a:xfrm>
              <a:prstGeom prst="rect">
                <a:avLst/>
              </a:prstGeom>
              <a:noFill/>
              <a:ln>
                <a:noFill/>
              </a:ln>
            </p:spPr>
          </p:pic>
          <p:pic>
            <p:nvPicPr>
              <p:cNvPr descr="H:\My Documents\COC\Banners\Blank Right Banner.jpg" id="9" name="Picture 1"/>
              <p:cNvPicPr>
                <a:picLocks noChangeArrowheads="true" noChangeAspect="true"/>
              </p:cNvPicPr>
              <p:nvPr userDrawn="1"/>
            </p:nvPicPr>
            <p:blipFill>
              <a:blip r:embed="rId5"/>
              <a:srcRect r="42336"/>
              <a:stretch>
                <a:fillRect/>
              </a:stretch>
            </p:blipFill>
            <p:spPr>
              <a:xfrm rot="0">
                <a:off x="0" y="0"/>
                <a:ext cx="5176192" cy="1236662"/>
              </a:xfrm>
              <a:prstGeom prst="rect">
                <a:avLst/>
              </a:prstGeom>
              <a:noFill/>
              <a:ln>
                <a:noFill/>
              </a:ln>
            </p:spPr>
          </p:pic>
        </p:grpSp>
      </p:grpSp>
    </p:spTree>
  </p:cSld>
  <p:clrMapOvr>
    <a:masterClrMapping/>
  </p:clrMapOvr>
</p:sldLayout>
</file>

<file path=ppt/slideLayouts/slideLayout15.xml><?xml version="1.0" encoding="utf-8"?>
<p:sldLayout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reserve="1" type="cust">
  <p:cSld name="Vertical Title and Text">
    <p:bg>
      <p:bgPr>
        <a:solidFill>
          <a:srgbClr val="a72a3c"/>
        </a:solidFill>
        <a:effectLst/>
      </p:bgPr>
    </p:bg>
    <p:spTree>
      <p:nvGrpSpPr>
        <p:cNvPr id="1" name=""/>
        <p:cNvGrpSpPr/>
        <p:nvPr/>
      </p:nvGrpSpPr>
      <p:grpSpPr>
        <a:xfrm>
          <a:off x="0" y="0"/>
          <a:ext cx="0" cy="0"/>
          <a:chOff x="0" y="0"/>
          <a:chExt cx="0" cy="0"/>
        </a:xfrm>
      </p:grpSpPr>
      <p:sp>
        <p:nvSpPr>
          <p:cNvPr id="2" name="TextBox 2"/>
          <p:cNvSpPr txBox="1"/>
          <p:nvPr userDrawn="1"/>
        </p:nvSpPr>
        <p:spPr>
          <a:xfrm rot="0">
            <a:off x="8898341" y="6264323"/>
            <a:ext cx="3293660" cy="369332"/>
          </a:xfrm>
          <a:prstGeom prst="rect">
            <a:avLst/>
          </a:prstGeom>
          <a:noFill/>
        </p:spPr>
        <p:txBody>
          <a:bodyPr rtlCol="0" vert="horz" wrap="square">
            <a:spAutoFit/>
          </a:bodyPr>
          <a:lstStyle/>
          <a:p>
            <a:pPr/>
            <a:r>
              <a:rPr dirty="0" lang="en-GB">
                <a:solidFill>
                  <a:schemeClr val="bg1"/>
                </a:solidFill>
              </a:rPr>
              <a:t>© Name</a:t>
            </a:r>
            <a:endParaRPr dirty="0" lang="en-GB">
              <a:solidFill>
                <a:schemeClr val="bg1"/>
              </a:solidFill>
            </a:endParaRPr>
          </a:p>
        </p:txBody>
      </p:sp>
      <p:pic>
        <p:nvPicPr>
          <p:cNvPr descr="COC Logo15x15cm JPG.jpg" id="3" name="Picture 3"/>
          <p:cNvPicPr>
            <a:picLocks noChangeAspect="true"/>
          </p:cNvPicPr>
          <p:nvPr userDrawn="1"/>
        </p:nvPicPr>
        <p:blipFill>
          <a:blip r:embed="rId2"/>
          <a:stretch>
            <a:fillRect/>
          </a:stretch>
        </p:blipFill>
        <p:spPr>
          <a:xfrm rot="0">
            <a:off x="2797791" y="0"/>
            <a:ext cx="6496334" cy="68580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reserve="1" type="title">
  <p:cSld name="1_Title Slide">
    <p:spTree>
      <p:nvGrpSpPr>
        <p:cNvPr id="1" name=""/>
        <p:cNvGrpSpPr/>
        <p:nvPr/>
      </p:nvGrpSpPr>
      <p:grpSpPr>
        <a:xfrm>
          <a:off x="0" y="0"/>
          <a:ext cx="0" cy="0"/>
          <a:chOff x="0" y="0"/>
          <a:chExt cx="0" cy="0"/>
        </a:xfrm>
      </p:grpSpPr>
      <p:sp>
        <p:nvSpPr>
          <p:cNvPr id="2" name="Title 1"/>
          <p:cNvSpPr>
            <a:spLocks noGrp="true"/>
          </p:cNvSpPr>
          <p:nvPr>
            <p:ph type="title"/>
          </p:nvPr>
        </p:nvSpPr>
        <p:spPr>
          <a:xfrm rot="0">
            <a:off x="390686" y="5099837"/>
            <a:ext cx="8588556" cy="1463040"/>
          </a:xfrm>
          <a:prstGeom prst="rect">
            <a:avLst/>
          </a:prstGeom>
        </p:spPr>
        <p:txBody>
          <a:bodyPr anchor="ctr" rtlCol="0" vert="horz">
            <a:normAutofit/>
          </a:bodyPr>
          <a:lstStyle>
            <a:lvl1pPr algn="r" lvl="0">
              <a:defRPr baseline="0" dirty="0" lang="en-US" spc="200" sz="2800">
                <a:latin typeface="Carlito"/>
              </a:defRPr>
            </a:lvl1pPr>
          </a:lstStyle>
          <a:p>
            <a:pPr/>
            <a:r>
              <a:rPr dirty="0" lang="en-US"/>
              <a:t>Click to edit Master title style</a:t>
            </a:r>
            <a:endParaRPr dirty="0" lang="en-US"/>
          </a:p>
        </p:txBody>
      </p:sp>
      <p:sp>
        <p:nvSpPr>
          <p:cNvPr id="3" name="Subtitle 2"/>
          <p:cNvSpPr>
            <a:spLocks noGrp="true"/>
          </p:cNvSpPr>
          <p:nvPr>
            <p:ph idx="1" type="subTitle"/>
          </p:nvPr>
        </p:nvSpPr>
        <p:spPr>
          <a:xfrm rot="0">
            <a:off x="9558867" y="5099837"/>
            <a:ext cx="2431401" cy="1463040"/>
          </a:xfrm>
          <a:prstGeom prst="rect">
            <a:avLst/>
          </a:prstGeom>
        </p:spPr>
        <p:txBody>
          <a:bodyPr anchor="ctr" rtlCol="0" vert="horz">
            <a:normAutofit/>
          </a:bodyPr>
          <a:lstStyle>
            <a:lvl1pPr algn="l" indent="0" lvl="0">
              <a:lnSpc>
                <a:spcPct val="100000"/>
              </a:lnSpc>
              <a:spcBef>
                <a:spcPts val="0"/>
              </a:spcBef>
              <a:buNone/>
              <a:defRPr dirty="0" lang="en-US" sz="1600">
                <a:latin typeface="Carlito"/>
              </a:defRPr>
            </a:lvl1pPr>
            <a:lvl2pPr algn="ctr" indent="0" lvl="1" marL="457200">
              <a:buNone/>
              <a:defRPr dirty="0" lang="en-US" sz="2800"/>
            </a:lvl2pPr>
            <a:lvl3pPr algn="ctr" indent="0" lvl="2" marL="914400">
              <a:buNone/>
              <a:defRPr dirty="0" lang="en-US" sz="2400"/>
            </a:lvl3pPr>
            <a:lvl4pPr algn="ctr" indent="0" lvl="3" marL="1371600">
              <a:buNone/>
              <a:defRPr dirty="0" lang="en-US" sz="2000"/>
            </a:lvl4pPr>
            <a:lvl5pPr algn="ctr" indent="0" lvl="4" marL="1828800">
              <a:buNone/>
              <a:defRPr dirty="0" lang="en-US" sz="2000"/>
            </a:lvl5pPr>
            <a:lvl6pPr algn="ctr" indent="0" lvl="5" marL="2286000">
              <a:buNone/>
              <a:defRPr dirty="0" lang="en-US" sz="2000"/>
            </a:lvl6pPr>
            <a:lvl7pPr algn="ctr" indent="0" lvl="6" marL="2743200">
              <a:buNone/>
              <a:defRPr dirty="0" lang="en-US" sz="2000"/>
            </a:lvl7pPr>
            <a:lvl8pPr algn="ctr" indent="0" lvl="7" marL="3200400">
              <a:buNone/>
              <a:defRPr dirty="0" lang="en-US" sz="2000"/>
            </a:lvl8pPr>
            <a:lvl9pPr algn="ctr" indent="0" lvl="8" marL="3657600">
              <a:buNone/>
              <a:defRPr dirty="0" lang="en-US" sz="2000"/>
            </a:lvl9pPr>
          </a:lstStyle>
          <a:p>
            <a:pPr/>
            <a:r>
              <a:rPr dirty="0" lang="en-US"/>
              <a:t>Click to edit Master subtitle style</a:t>
            </a:r>
            <a:endParaRPr dirty="0" lang="en-US"/>
          </a:p>
        </p:txBody>
      </p:sp>
      <p:cxnSp>
        <p:nvCxnSpPr>
          <p:cNvPr id="4" name="Straight Connector 7"/>
          <p:cNvCxnSpPr/>
          <p:nvPr/>
        </p:nvCxnSpPr>
        <p:spPr>
          <a:xfrm flipV="true" rot="0">
            <a:off x="9460535" y="5374157"/>
            <a:ext cx="0" cy="914400"/>
          </a:xfrm>
          <a:prstGeom prst="line">
            <a:avLst/>
          </a:prstGeom>
          <a:ln w="19050">
            <a:solidFill>
              <a:srgbClr val="a72a3c"/>
            </a:solidFill>
          </a:ln>
          <a:effectLst>
            <a:outerShdw blurRad="50800" dir="5400000" dist="50800">
              <a:schemeClr val="bg1"/>
            </a:outerShdw>
          </a:effectLst>
        </p:spPr>
        <p:style>
          <a:lnRef idx="1">
            <a:schemeClr val="accent1"/>
          </a:lnRef>
          <a:fillRef idx="0">
            <a:schemeClr val="accent1"/>
          </a:fillRef>
          <a:effectRef idx="0">
            <a:schemeClr val="accent1"/>
          </a:effectRef>
          <a:fontRef idx="minor">
            <a:schemeClr val="tx1"/>
          </a:fontRef>
        </p:style>
      </p:cxnSp>
      <p:sp>
        <p:nvSpPr>
          <p:cNvPr id="5" name="Rectangle 6"/>
          <p:cNvSpPr/>
          <p:nvPr userDrawn="1"/>
        </p:nvSpPr>
        <p:spPr>
          <a:xfrm rot="0">
            <a:off x="0" y="0"/>
            <a:ext cx="12192000" cy="5003800"/>
          </a:xfrm>
          <a:prstGeom prst="rect">
            <a:avLst/>
          </a:prstGeom>
          <a:solidFill>
            <a:srgbClr val="a72a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vert="horz"/>
          <a:lstStyle/>
          <a:p>
            <a:pPr algn="ctr"/>
            <a:r>
              <a:rPr dirty="0" lang="en-GB" sz="1800"/>
              <a:t/>
            </a:r>
            <a:endParaRPr dirty="0" lang="en-GB" sz="1800"/>
          </a:p>
        </p:txBody>
      </p:sp>
      <p:pic>
        <p:nvPicPr>
          <p:cNvPr descr="COC Logo15x15cm JPG.jpg" id="6" name="Picture 3"/>
          <p:cNvPicPr>
            <a:picLocks noChangeAspect="true"/>
          </p:cNvPicPr>
          <p:nvPr userDrawn="1"/>
        </p:nvPicPr>
        <p:blipFill>
          <a:blip r:embed="rId2"/>
          <a:stretch>
            <a:fillRect/>
          </a:stretch>
        </p:blipFill>
        <p:spPr>
          <a:xfrm rot="0">
            <a:off x="9935570" y="482600"/>
            <a:ext cx="2054698" cy="207050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reserve="1" type="cust">
  <p:cSld name="Title Slide">
    <p:spTree>
      <p:nvGrpSpPr>
        <p:cNvPr id="1" name=""/>
        <p:cNvGrpSpPr/>
        <p:nvPr/>
      </p:nvGrpSpPr>
      <p:grpSpPr>
        <a:xfrm>
          <a:off x="0" y="0"/>
          <a:ext cx="0" cy="0"/>
          <a:chOff x="0" y="0"/>
          <a:chExt cx="0" cy="0"/>
        </a:xfrm>
      </p:grpSpPr>
      <p:sp>
        <p:nvSpPr>
          <p:cNvPr id="2" name="Text Placeholder 3"/>
          <p:cNvSpPr>
            <a:spLocks noGrp="true"/>
          </p:cNvSpPr>
          <p:nvPr>
            <p:ph type="body"/>
          </p:nvPr>
        </p:nvSpPr>
        <p:spPr>
          <a:xfrm rot="0">
            <a:off x="2" y="2509802"/>
            <a:ext cx="12221676" cy="574675"/>
          </a:xfrm>
          <a:prstGeom prst="rect">
            <a:avLst/>
          </a:prstGeom>
        </p:spPr>
        <p:txBody>
          <a:bodyPr rtlCol="0"/>
          <a:lstStyle>
            <a:lvl1pPr algn="ctr" indent="0" lvl="0">
              <a:spcBef>
                <a:spcPts val="0"/>
              </a:spcBef>
              <a:buNone/>
              <a:defRPr b="1" dirty="0" lang="en-US" sz="2400">
                <a:solidFill>
                  <a:schemeClr val="tx1"/>
                </a:solidFill>
                <a:latin typeface="+mn-lt"/>
              </a:defRPr>
            </a:lvl1pPr>
            <a:lvl2pPr algn="ctr" indent="0" lvl="1">
              <a:spcBef>
                <a:spcPts val="0"/>
              </a:spcBef>
              <a:buNone/>
              <a:defRPr dirty="0" lang="en-US" sz="1575">
                <a:solidFill>
                  <a:schemeClr val="tx1"/>
                </a:solidFill>
                <a:latin typeface="+mn-lt"/>
              </a:defRPr>
            </a:lvl2pPr>
            <a:lvl3pPr algn="ctr" indent="0" lvl="2">
              <a:spcBef>
                <a:spcPts val="0"/>
              </a:spcBef>
              <a:buNone/>
              <a:defRPr dirty="0" lang="en-US" sz="1463">
                <a:solidFill>
                  <a:schemeClr val="tx1"/>
                </a:solidFill>
                <a:latin typeface="+mn-lt"/>
              </a:defRPr>
            </a:lvl3pPr>
            <a:lvl4pPr algn="ctr" indent="0" lvl="3">
              <a:spcBef>
                <a:spcPts val="0"/>
              </a:spcBef>
              <a:buNone/>
              <a:defRPr dirty="0" lang="en-US" sz="1575">
                <a:solidFill>
                  <a:schemeClr val="tx1"/>
                </a:solidFill>
                <a:latin typeface="+mn-lt"/>
              </a:defRPr>
            </a:lvl4pPr>
            <a:lvl5pPr lvl="4">
              <a:defRPr dirty="0" lang="en-US">
                <a:solidFill>
                  <a:schemeClr val="tx1"/>
                </a:solidFill>
                <a:latin typeface="+mn-lt"/>
              </a:defRPr>
            </a:lvl5pPr>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sp>
        <p:nvSpPr>
          <p:cNvPr id="3" name="Text Placeholder 3"/>
          <p:cNvSpPr>
            <a:spLocks noGrp="true"/>
          </p:cNvSpPr>
          <p:nvPr>
            <p:ph idx="1" type="body"/>
          </p:nvPr>
        </p:nvSpPr>
        <p:spPr>
          <a:xfrm rot="0">
            <a:off x="-22578" y="3096605"/>
            <a:ext cx="12221676" cy="574675"/>
          </a:xfrm>
          <a:prstGeom prst="rect">
            <a:avLst/>
          </a:prstGeom>
        </p:spPr>
        <p:txBody>
          <a:bodyPr rtlCol="0"/>
          <a:lstStyle>
            <a:lvl1pPr algn="ctr" indent="0" lvl="0">
              <a:spcBef>
                <a:spcPts val="0"/>
              </a:spcBef>
              <a:buNone/>
              <a:defRPr b="1" dirty="0" lang="en-US" sz="2400">
                <a:solidFill>
                  <a:schemeClr val="tx1"/>
                </a:solidFill>
                <a:latin typeface="+mn-lt"/>
              </a:defRPr>
            </a:lvl1pPr>
            <a:lvl2pPr algn="ctr" indent="0" lvl="1">
              <a:spcBef>
                <a:spcPts val="0"/>
              </a:spcBef>
              <a:buNone/>
              <a:defRPr dirty="0" lang="en-US" sz="1575">
                <a:solidFill>
                  <a:schemeClr val="tx1"/>
                </a:solidFill>
                <a:latin typeface="+mn-lt"/>
              </a:defRPr>
            </a:lvl2pPr>
            <a:lvl3pPr algn="ctr" indent="0" lvl="2">
              <a:spcBef>
                <a:spcPts val="0"/>
              </a:spcBef>
              <a:buNone/>
              <a:defRPr dirty="0" lang="en-US" sz="1463">
                <a:solidFill>
                  <a:schemeClr val="tx1"/>
                </a:solidFill>
                <a:latin typeface="+mn-lt"/>
              </a:defRPr>
            </a:lvl3pPr>
            <a:lvl4pPr algn="ctr" indent="0" lvl="3">
              <a:spcBef>
                <a:spcPts val="0"/>
              </a:spcBef>
              <a:buNone/>
              <a:defRPr dirty="0" lang="en-US" sz="1575">
                <a:solidFill>
                  <a:schemeClr val="tx1"/>
                </a:solidFill>
                <a:latin typeface="+mn-lt"/>
              </a:defRPr>
            </a:lvl4pPr>
            <a:lvl5pPr lvl="4">
              <a:defRPr dirty="0" lang="en-US">
                <a:solidFill>
                  <a:schemeClr val="tx1"/>
                </a:solidFill>
                <a:latin typeface="+mn-lt"/>
              </a:defRPr>
            </a:lvl5pPr>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sp>
        <p:nvSpPr>
          <p:cNvPr id="4" name="Text Placeholder 3"/>
          <p:cNvSpPr>
            <a:spLocks noGrp="true"/>
          </p:cNvSpPr>
          <p:nvPr>
            <p:ph idx="2" type="body"/>
          </p:nvPr>
        </p:nvSpPr>
        <p:spPr>
          <a:xfrm rot="0">
            <a:off x="-29673" y="4509126"/>
            <a:ext cx="12221676" cy="574675"/>
          </a:xfrm>
          <a:prstGeom prst="rect">
            <a:avLst/>
          </a:prstGeom>
        </p:spPr>
        <p:txBody>
          <a:bodyPr rtlCol="0"/>
          <a:lstStyle>
            <a:lvl1pPr algn="ctr" indent="0" lvl="0">
              <a:spcBef>
                <a:spcPts val="0"/>
              </a:spcBef>
              <a:buNone/>
              <a:defRPr b="1" dirty="0" lang="en-US" sz="2400">
                <a:solidFill>
                  <a:schemeClr val="tx1"/>
                </a:solidFill>
                <a:latin typeface="+mn-lt"/>
              </a:defRPr>
            </a:lvl1pPr>
            <a:lvl2pPr algn="ctr" indent="0" lvl="1">
              <a:spcBef>
                <a:spcPts val="0"/>
              </a:spcBef>
              <a:buNone/>
              <a:defRPr dirty="0" lang="en-US" sz="1575">
                <a:solidFill>
                  <a:schemeClr val="tx1"/>
                </a:solidFill>
                <a:latin typeface="+mn-lt"/>
              </a:defRPr>
            </a:lvl2pPr>
            <a:lvl3pPr algn="ctr" indent="0" lvl="2">
              <a:spcBef>
                <a:spcPts val="0"/>
              </a:spcBef>
              <a:buNone/>
              <a:defRPr dirty="0" lang="en-US" sz="1463">
                <a:solidFill>
                  <a:schemeClr val="tx1"/>
                </a:solidFill>
                <a:latin typeface="+mn-lt"/>
              </a:defRPr>
            </a:lvl3pPr>
            <a:lvl4pPr algn="ctr" indent="0" lvl="3">
              <a:spcBef>
                <a:spcPts val="0"/>
              </a:spcBef>
              <a:buNone/>
              <a:defRPr dirty="0" lang="en-US" sz="1575">
                <a:solidFill>
                  <a:schemeClr val="tx1"/>
                </a:solidFill>
                <a:latin typeface="+mn-lt"/>
              </a:defRPr>
            </a:lvl4pPr>
            <a:lvl5pPr lvl="4">
              <a:defRPr dirty="0" lang="en-US">
                <a:solidFill>
                  <a:schemeClr val="tx1"/>
                </a:solidFill>
                <a:latin typeface="+mn-lt"/>
              </a:defRPr>
            </a:lvl5pPr>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sp>
        <p:nvSpPr>
          <p:cNvPr id="5" name="Text Placeholder 3"/>
          <p:cNvSpPr>
            <a:spLocks noGrp="true"/>
          </p:cNvSpPr>
          <p:nvPr>
            <p:ph idx="3" type="body"/>
          </p:nvPr>
        </p:nvSpPr>
        <p:spPr>
          <a:xfrm rot="0">
            <a:off x="2" y="5013183"/>
            <a:ext cx="12221676" cy="574675"/>
          </a:xfrm>
          <a:prstGeom prst="rect">
            <a:avLst/>
          </a:prstGeom>
        </p:spPr>
        <p:txBody>
          <a:bodyPr rtlCol="0"/>
          <a:lstStyle>
            <a:lvl1pPr algn="ctr" indent="0" lvl="0">
              <a:spcBef>
                <a:spcPts val="0"/>
              </a:spcBef>
              <a:buNone/>
              <a:defRPr b="1" dirty="0" lang="en-US" sz="2400">
                <a:solidFill>
                  <a:schemeClr val="tx1"/>
                </a:solidFill>
                <a:latin typeface="+mn-lt"/>
              </a:defRPr>
            </a:lvl1pPr>
            <a:lvl2pPr algn="ctr" indent="0" lvl="1">
              <a:spcBef>
                <a:spcPts val="0"/>
              </a:spcBef>
              <a:buNone/>
              <a:defRPr dirty="0" lang="en-US" sz="1575">
                <a:solidFill>
                  <a:schemeClr val="tx1"/>
                </a:solidFill>
                <a:latin typeface="+mn-lt"/>
              </a:defRPr>
            </a:lvl2pPr>
            <a:lvl3pPr algn="ctr" indent="0" lvl="2">
              <a:spcBef>
                <a:spcPts val="0"/>
              </a:spcBef>
              <a:buNone/>
              <a:defRPr dirty="0" lang="en-US" sz="1125">
                <a:solidFill>
                  <a:schemeClr val="tx1"/>
                </a:solidFill>
                <a:latin typeface="+mn-lt"/>
              </a:defRPr>
            </a:lvl3pPr>
            <a:lvl4pPr algn="ctr" indent="0" lvl="3">
              <a:spcBef>
                <a:spcPts val="0"/>
              </a:spcBef>
              <a:buNone/>
              <a:defRPr dirty="0" lang="en-US" sz="1575">
                <a:solidFill>
                  <a:schemeClr val="tx1"/>
                </a:solidFill>
                <a:latin typeface="+mn-lt"/>
              </a:defRPr>
            </a:lvl4pPr>
            <a:lvl5pPr lvl="4">
              <a:defRPr dirty="0" lang="en-US">
                <a:solidFill>
                  <a:schemeClr val="tx1"/>
                </a:solidFill>
                <a:latin typeface="+mn-lt"/>
              </a:defRPr>
            </a:lvl5pPr>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grpSp>
        <p:nvGrpSpPr>
          <p:cNvPr id="6" name="Group 14"/>
          <p:cNvGrpSpPr/>
          <p:nvPr/>
        </p:nvGrpSpPr>
        <p:grpSpPr>
          <a:xfrm rot="0">
            <a:off x="0" y="0"/>
            <a:ext cx="12191999" cy="1236662"/>
            <a:chOff x="0" y="0"/>
            <a:chExt cx="12191999" cy="1236662"/>
          </a:xfrm>
        </p:grpSpPr>
        <p:grpSp>
          <p:nvGrpSpPr>
            <p:cNvPr id="7" name="Group 1"/>
            <p:cNvGrpSpPr/>
            <p:nvPr/>
          </p:nvGrpSpPr>
          <p:grpSpPr>
            <a:xfrm rot="0">
              <a:off x="0" y="0"/>
              <a:ext cx="11932692" cy="1236662"/>
              <a:chOff x="0" y="0"/>
              <a:chExt cx="12192000" cy="1236670"/>
            </a:xfrm>
          </p:grpSpPr>
          <p:pic>
            <p:nvPicPr>
              <p:cNvPr descr="H:\My Documents\COC\Banners\Blank Right Banner.jpg" id="8" name="Picture 1"/>
              <p:cNvPicPr>
                <a:picLocks noChangeArrowheads="true" noChangeAspect="true"/>
              </p:cNvPicPr>
              <p:nvPr userDrawn="1"/>
            </p:nvPicPr>
            <p:blipFill>
              <a:blip r:embed="rId2"/>
              <a:stretch>
                <a:fillRect/>
              </a:stretch>
            </p:blipFill>
            <p:spPr>
              <a:xfrm rot="0">
                <a:off x="3215680" y="7"/>
                <a:ext cx="8976319" cy="1236662"/>
              </a:xfrm>
              <a:prstGeom prst="rect">
                <a:avLst/>
              </a:prstGeom>
              <a:noFill/>
              <a:ln>
                <a:noFill/>
              </a:ln>
            </p:spPr>
          </p:pic>
          <p:pic>
            <p:nvPicPr>
              <p:cNvPr descr="H:\My Documents\COC\Banners\Blank Right Banner.jpg" id="9" name="Picture 1"/>
              <p:cNvPicPr>
                <a:picLocks noChangeArrowheads="true" noChangeAspect="true"/>
              </p:cNvPicPr>
              <p:nvPr userDrawn="1"/>
            </p:nvPicPr>
            <p:blipFill>
              <a:blip r:embed="rId3"/>
              <a:srcRect r="42336"/>
              <a:stretch>
                <a:fillRect/>
              </a:stretch>
            </p:blipFill>
            <p:spPr>
              <a:xfrm rot="0">
                <a:off x="0" y="0"/>
                <a:ext cx="5176192" cy="1236662"/>
              </a:xfrm>
              <a:prstGeom prst="rect">
                <a:avLst/>
              </a:prstGeom>
              <a:noFill/>
              <a:ln>
                <a:noFill/>
              </a:ln>
            </p:spPr>
          </p:pic>
        </p:grpSp>
        <p:grpSp>
          <p:nvGrpSpPr>
            <p:cNvPr id="10" name="Group 1"/>
            <p:cNvGrpSpPr/>
            <p:nvPr/>
          </p:nvGrpSpPr>
          <p:grpSpPr>
            <a:xfrm rot="0">
              <a:off x="259307" y="0"/>
              <a:ext cx="11932692" cy="1236662"/>
              <a:chOff x="0" y="0"/>
              <a:chExt cx="12192000" cy="1236670"/>
            </a:xfrm>
          </p:grpSpPr>
          <p:pic>
            <p:nvPicPr>
              <p:cNvPr descr="H:\My Documents\COC\Banners\Blank Right Banner.jpg" id="11" name="Picture 1"/>
              <p:cNvPicPr>
                <a:picLocks noChangeArrowheads="true" noChangeAspect="true"/>
              </p:cNvPicPr>
              <p:nvPr userDrawn="1"/>
            </p:nvPicPr>
            <p:blipFill>
              <a:blip r:embed="rId4"/>
              <a:stretch>
                <a:fillRect/>
              </a:stretch>
            </p:blipFill>
            <p:spPr>
              <a:xfrm rot="0">
                <a:off x="3215680" y="7"/>
                <a:ext cx="8976319" cy="1236662"/>
              </a:xfrm>
              <a:prstGeom prst="rect">
                <a:avLst/>
              </a:prstGeom>
              <a:noFill/>
              <a:ln>
                <a:noFill/>
              </a:ln>
            </p:spPr>
          </p:pic>
          <p:pic>
            <p:nvPicPr>
              <p:cNvPr descr="H:\My Documents\COC\Banners\Blank Right Banner.jpg" id="12" name="Picture 1"/>
              <p:cNvPicPr>
                <a:picLocks noChangeArrowheads="true" noChangeAspect="true"/>
              </p:cNvPicPr>
              <p:nvPr userDrawn="1"/>
            </p:nvPicPr>
            <p:blipFill>
              <a:blip r:embed="rId5"/>
              <a:srcRect r="42336"/>
              <a:stretch>
                <a:fillRect/>
              </a:stretch>
            </p:blipFill>
            <p:spPr>
              <a:xfrm rot="0">
                <a:off x="0" y="0"/>
                <a:ext cx="5176192" cy="1236662"/>
              </a:xfrm>
              <a:prstGeom prst="rect">
                <a:avLst/>
              </a:prstGeom>
              <a:noFill/>
              <a:ln>
                <a:noFill/>
              </a:ln>
            </p:spPr>
          </p:pic>
        </p:grpSp>
      </p:grpSp>
      <p:sp>
        <p:nvSpPr>
          <p:cNvPr id="13" name="Content Placeholder 2"/>
          <p:cNvSpPr>
            <a:spLocks noGrp="true"/>
          </p:cNvSpPr>
          <p:nvPr>
            <p:ph idx="4"/>
          </p:nvPr>
        </p:nvSpPr>
        <p:spPr>
          <a:xfrm rot="0">
            <a:off x="239352" y="476680"/>
            <a:ext cx="8832981" cy="516305"/>
          </a:xfrm>
          <a:prstGeom prst="rect">
            <a:avLst/>
          </a:prstGeom>
        </p:spPr>
        <p:txBody>
          <a:bodyPr rtlCol="0"/>
          <a:lstStyle>
            <a:lvl1pPr algn="ctr" indent="0" lvl="0">
              <a:spcBef>
                <a:spcPts val="0"/>
              </a:spcBef>
              <a:buFont typeface="Wingdings"/>
              <a:buNone/>
              <a:defRPr b="1" dirty="0" lang="en-US" sz="2800">
                <a:solidFill>
                  <a:schemeClr val="bg1"/>
                </a:solidFill>
                <a:latin typeface="+mj-lt"/>
              </a:defRPr>
            </a:lvl1pPr>
            <a:lvl2pPr indent="-160734" lvl="1" marL="417910">
              <a:buFont typeface="Arial"/>
              <a:buChar char="•"/>
              <a:defRPr dirty="0" lang="en-US" sz="1350">
                <a:solidFill>
                  <a:srgbClr val="a72a3c"/>
                </a:solidFill>
                <a:latin typeface="Roboto Lt"/>
              </a:defRPr>
            </a:lvl2pPr>
            <a:lvl3pPr indent="-128588" lvl="2" marL="642938">
              <a:buFont typeface="Courier New"/>
              <a:buChar char="o"/>
              <a:defRPr dirty="0" lang="en-US" sz="1013">
                <a:solidFill>
                  <a:srgbClr val="a72a3c"/>
                </a:solidFill>
                <a:latin typeface="Roboto Lt"/>
              </a:defRPr>
            </a:lvl3pPr>
            <a:lvl4pPr indent="-128588" lvl="3" marL="900113">
              <a:buFont typeface="Wingdings"/>
              <a:buChar char=""/>
              <a:defRPr dirty="0" lang="en-US" sz="788">
                <a:solidFill>
                  <a:srgbClr val="a72a3c"/>
                </a:solidFill>
                <a:latin typeface="Roboto Lt"/>
              </a:defRPr>
            </a:lvl4pPr>
          </a:lstStyle>
          <a:p>
            <a:pPr lvl="0"/>
            <a:r>
              <a:rPr dirty="0" lang="en-US"/>
              <a:t>Click to edit Master text styles</a:t>
            </a:r>
            <a:endParaRPr dirty="0" lang="en-US"/>
          </a:p>
        </p:txBody>
      </p:sp>
    </p:spTree>
  </p:cSld>
  <p:clrMapOvr>
    <a:masterClrMapping/>
  </p:clrMapOvr>
</p:sldLayout>
</file>

<file path=ppt/slideLayouts/slideLayout18.xml><?xml version="1.0" encoding="utf-8"?>
<p:sldLayout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reserve="1" type="cust">
  <p:cSld name="Title and Content">
    <p:spTree>
      <p:nvGrpSpPr>
        <p:cNvPr id="1" name=""/>
        <p:cNvGrpSpPr/>
        <p:nvPr/>
      </p:nvGrpSpPr>
      <p:grpSpPr>
        <a:xfrm>
          <a:off x="0" y="0"/>
          <a:ext cx="0" cy="0"/>
          <a:chOff x="0" y="0"/>
          <a:chExt cx="0" cy="0"/>
        </a:xfrm>
      </p:grpSpPr>
      <p:grpSp>
        <p:nvGrpSpPr>
          <p:cNvPr id="2" name="Group 1"/>
          <p:cNvGrpSpPr/>
          <p:nvPr/>
        </p:nvGrpSpPr>
        <p:grpSpPr>
          <a:xfrm rot="0">
            <a:off x="0" y="0"/>
            <a:ext cx="11905396" cy="1236662"/>
            <a:chOff x="0" y="0"/>
            <a:chExt cx="12192000" cy="1236670"/>
          </a:xfrm>
        </p:grpSpPr>
        <p:pic>
          <p:nvPicPr>
            <p:cNvPr descr="H:\My Documents\COC\Banners\Blank Right Banner.jpg" id="3" name="Picture 1"/>
            <p:cNvPicPr>
              <a:picLocks noChangeArrowheads="true" noChangeAspect="true"/>
            </p:cNvPicPr>
            <p:nvPr userDrawn="1"/>
          </p:nvPicPr>
          <p:blipFill>
            <a:blip r:embed="rId2"/>
            <a:stretch>
              <a:fillRect/>
            </a:stretch>
          </p:blipFill>
          <p:spPr>
            <a:xfrm rot="0">
              <a:off x="3215680" y="7"/>
              <a:ext cx="8976319" cy="1236662"/>
            </a:xfrm>
            <a:prstGeom prst="rect">
              <a:avLst/>
            </a:prstGeom>
            <a:noFill/>
            <a:ln>
              <a:noFill/>
            </a:ln>
          </p:spPr>
        </p:pic>
        <p:pic>
          <p:nvPicPr>
            <p:cNvPr descr="H:\My Documents\COC\Banners\Blank Right Banner.jpg" id="4" name="Picture 1"/>
            <p:cNvPicPr>
              <a:picLocks noChangeArrowheads="true" noChangeAspect="true"/>
            </p:cNvPicPr>
            <p:nvPr userDrawn="1"/>
          </p:nvPicPr>
          <p:blipFill>
            <a:blip r:embed="rId3"/>
            <a:srcRect r="42336"/>
            <a:stretch>
              <a:fillRect/>
            </a:stretch>
          </p:blipFill>
          <p:spPr>
            <a:xfrm rot="0">
              <a:off x="0" y="0"/>
              <a:ext cx="5176192" cy="1236662"/>
            </a:xfrm>
            <a:prstGeom prst="rect">
              <a:avLst/>
            </a:prstGeom>
            <a:noFill/>
            <a:ln>
              <a:noFill/>
            </a:ln>
          </p:spPr>
        </p:pic>
      </p:grpSp>
      <p:grpSp>
        <p:nvGrpSpPr>
          <p:cNvPr id="5" name="Group 1"/>
          <p:cNvGrpSpPr/>
          <p:nvPr/>
        </p:nvGrpSpPr>
        <p:grpSpPr>
          <a:xfrm rot="0">
            <a:off x="286602" y="0"/>
            <a:ext cx="11905396" cy="1236662"/>
            <a:chOff x="0" y="0"/>
            <a:chExt cx="12192000" cy="1236670"/>
          </a:xfrm>
        </p:grpSpPr>
        <p:pic>
          <p:nvPicPr>
            <p:cNvPr descr="H:\My Documents\COC\Banners\Blank Right Banner.jpg" id="6" name="Picture 1"/>
            <p:cNvPicPr>
              <a:picLocks noChangeArrowheads="true" noChangeAspect="true"/>
            </p:cNvPicPr>
            <p:nvPr userDrawn="1"/>
          </p:nvPicPr>
          <p:blipFill>
            <a:blip r:embed="rId4"/>
            <a:stretch>
              <a:fillRect/>
            </a:stretch>
          </p:blipFill>
          <p:spPr>
            <a:xfrm rot="0">
              <a:off x="3215680" y="7"/>
              <a:ext cx="8976319" cy="1236662"/>
            </a:xfrm>
            <a:prstGeom prst="rect">
              <a:avLst/>
            </a:prstGeom>
            <a:noFill/>
            <a:ln>
              <a:noFill/>
            </a:ln>
          </p:spPr>
        </p:pic>
        <p:pic>
          <p:nvPicPr>
            <p:cNvPr descr="H:\My Documents\COC\Banners\Blank Right Banner.jpg" id="7" name="Picture 1"/>
            <p:cNvPicPr>
              <a:picLocks noChangeArrowheads="true" noChangeAspect="true"/>
            </p:cNvPicPr>
            <p:nvPr userDrawn="1"/>
          </p:nvPicPr>
          <p:blipFill>
            <a:blip r:embed="rId5"/>
            <a:srcRect r="42336"/>
            <a:stretch>
              <a:fillRect/>
            </a:stretch>
          </p:blipFill>
          <p:spPr>
            <a:xfrm rot="0">
              <a:off x="0" y="0"/>
              <a:ext cx="5176192" cy="1236662"/>
            </a:xfrm>
            <a:prstGeom prst="rect">
              <a:avLst/>
            </a:prstGeom>
            <a:noFill/>
            <a:ln>
              <a:noFill/>
            </a:ln>
          </p:spPr>
        </p:pic>
      </p:grpSp>
      <p:sp>
        <p:nvSpPr>
          <p:cNvPr id="8" name="Content Placeholder 2"/>
          <p:cNvSpPr>
            <a:spLocks noGrp="true"/>
          </p:cNvSpPr>
          <p:nvPr>
            <p:ph/>
          </p:nvPr>
        </p:nvSpPr>
        <p:spPr>
          <a:xfrm rot="0">
            <a:off x="431372" y="1596824"/>
            <a:ext cx="11329260" cy="5000529"/>
          </a:xfrm>
          <a:prstGeom prst="rect">
            <a:avLst/>
          </a:prstGeom>
        </p:spPr>
        <p:txBody>
          <a:bodyPr rtlCol="0"/>
          <a:lstStyle>
            <a:lvl1pPr indent="-192881" lvl="0" marL="192881">
              <a:buFont typeface="Arial"/>
              <a:buChar char="•"/>
              <a:defRPr b="0" dirty="0" lang="en-US" sz="2400">
                <a:solidFill>
                  <a:schemeClr val="tx1"/>
                </a:solidFill>
                <a:latin typeface="+mn-lt"/>
              </a:defRPr>
            </a:lvl1pPr>
            <a:lvl2pPr indent="-160734" lvl="1" marL="417910">
              <a:buFont typeface="Arial"/>
              <a:buChar char="•"/>
              <a:defRPr dirty="0" lang="en-US" sz="2200">
                <a:solidFill>
                  <a:schemeClr val="tx1"/>
                </a:solidFill>
                <a:latin typeface="+mn-lt"/>
              </a:defRPr>
            </a:lvl2pPr>
            <a:lvl3pPr indent="-128588" lvl="2" marL="642938">
              <a:buFont typeface="Courier New"/>
              <a:buChar char="o"/>
              <a:defRPr dirty="0" lang="en-US" sz="1900">
                <a:solidFill>
                  <a:schemeClr val="tx1"/>
                </a:solidFill>
                <a:latin typeface="+mn-lt"/>
              </a:defRPr>
            </a:lvl3pPr>
            <a:lvl4pPr indent="-128588" lvl="3" marL="900113">
              <a:buFont typeface="Wingdings"/>
              <a:buChar char=""/>
              <a:defRPr dirty="0" lang="en-US" sz="1800">
                <a:solidFill>
                  <a:schemeClr val="tx1"/>
                </a:solidFill>
                <a:latin typeface="+mn-lt"/>
              </a:defRPr>
            </a:lvl4pPr>
          </a:lstStyle>
          <a:p>
            <a:pPr lvl="0"/>
            <a:r>
              <a:rPr dirty="0" lang="en-US"/>
              <a:t>Click to edit Master text styles</a:t>
            </a:r>
          </a:p>
          <a:p>
            <a:pPr lvl="1"/>
            <a:r>
              <a:rPr dirty="0" lang="en-US"/>
              <a:t>Second level</a:t>
            </a:r>
          </a:p>
          <a:p>
            <a:pPr lvl="2"/>
            <a:r>
              <a:rPr dirty="0" lang="en-US"/>
              <a:t>Third level</a:t>
            </a:r>
          </a:p>
          <a:p>
            <a:pPr lvl="3"/>
            <a:r>
              <a:rPr dirty="0" lang="en-US"/>
              <a:t>Fourth level</a:t>
            </a:r>
            <a:endParaRPr dirty="0" lang="en-US"/>
          </a:p>
        </p:txBody>
      </p:sp>
      <p:sp>
        <p:nvSpPr>
          <p:cNvPr id="9" name="Content Placeholder 2"/>
          <p:cNvSpPr>
            <a:spLocks noGrp="true"/>
          </p:cNvSpPr>
          <p:nvPr>
            <p:ph idx="1"/>
          </p:nvPr>
        </p:nvSpPr>
        <p:spPr>
          <a:xfrm rot="0">
            <a:off x="431372" y="360175"/>
            <a:ext cx="8832981" cy="516305"/>
          </a:xfrm>
          <a:prstGeom prst="rect">
            <a:avLst/>
          </a:prstGeom>
        </p:spPr>
        <p:txBody>
          <a:bodyPr rtlCol="0"/>
          <a:lstStyle>
            <a:lvl1pPr algn="l" indent="0" lvl="0">
              <a:spcBef>
                <a:spcPts val="0"/>
              </a:spcBef>
              <a:buFont typeface="Wingdings"/>
              <a:buNone/>
              <a:defRPr b="1" dirty="0" lang="en-US" sz="2800">
                <a:solidFill>
                  <a:schemeClr val="bg1"/>
                </a:solidFill>
                <a:latin typeface="+mj-lt"/>
              </a:defRPr>
            </a:lvl1pPr>
            <a:lvl2pPr indent="-160734" lvl="1" marL="417910">
              <a:buFont typeface="Arial"/>
              <a:buChar char="•"/>
              <a:defRPr dirty="0" lang="en-US" sz="1350">
                <a:solidFill>
                  <a:srgbClr val="a72a3c"/>
                </a:solidFill>
                <a:latin typeface="Roboto Lt"/>
              </a:defRPr>
            </a:lvl2pPr>
            <a:lvl3pPr indent="-128588" lvl="2" marL="642938">
              <a:buFont typeface="Courier New"/>
              <a:buChar char="o"/>
              <a:defRPr dirty="0" lang="en-US" sz="1013">
                <a:solidFill>
                  <a:srgbClr val="a72a3c"/>
                </a:solidFill>
                <a:latin typeface="Roboto Lt"/>
              </a:defRPr>
            </a:lvl3pPr>
            <a:lvl4pPr indent="-128588" lvl="3" marL="900113">
              <a:buFont typeface="Wingdings"/>
              <a:buChar char=""/>
              <a:defRPr dirty="0" lang="en-US" sz="788">
                <a:solidFill>
                  <a:srgbClr val="a72a3c"/>
                </a:solidFill>
                <a:latin typeface="Roboto Lt"/>
              </a:defRPr>
            </a:lvl4pPr>
          </a:lstStyle>
          <a:p>
            <a:pPr lvl="0"/>
            <a:r>
              <a:rPr dirty="0" lang="en-US"/>
              <a:t>Click to edit Master text styles</a:t>
            </a:r>
            <a:endParaRPr dirty="0" lang="en-US"/>
          </a:p>
        </p:txBody>
      </p:sp>
    </p:spTree>
  </p:cSld>
  <p:clrMapOvr>
    <a:masterClrMapping/>
  </p:clrMapOvr>
</p:sldLayout>
</file>

<file path=ppt/slideLayouts/slideLayout19.xml><?xml version="1.0" encoding="utf-8"?>
<p:sldLayout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reserve="1" type="cust">
  <p:cSld name="Picture with Caption">
    <p:spTree>
      <p:nvGrpSpPr>
        <p:cNvPr id="1" name=""/>
        <p:cNvGrpSpPr/>
        <p:nvPr/>
      </p:nvGrpSpPr>
      <p:grpSpPr>
        <a:xfrm>
          <a:off x="0" y="0"/>
          <a:ext cx="0" cy="0"/>
          <a:chOff x="0" y="0"/>
          <a:chExt cx="0" cy="0"/>
        </a:xfrm>
      </p:grpSpPr>
      <p:sp>
        <p:nvSpPr>
          <p:cNvPr id="2" name="Picture Placeholder 2"/>
          <p:cNvSpPr>
            <a:spLocks noGrp="true"/>
          </p:cNvSpPr>
          <p:nvPr>
            <p:ph type="pic"/>
          </p:nvPr>
        </p:nvSpPr>
        <p:spPr>
          <a:xfrm rot="0">
            <a:off x="1775521" y="1501253"/>
            <a:ext cx="8531755" cy="5076967"/>
          </a:xfrm>
          <a:prstGeom prst="rect">
            <a:avLst/>
          </a:prstGeom>
        </p:spPr>
        <p:txBody>
          <a:bodyPr rtlCol="0"/>
          <a:lstStyle>
            <a:lvl1pPr indent="0" lvl="0">
              <a:buNone/>
              <a:defRPr dirty="0" lang="en-US" sz="1800"/>
            </a:lvl1pPr>
            <a:lvl2pPr indent="0" lvl="1" marL="257175">
              <a:buNone/>
              <a:defRPr dirty="0" lang="en-US" sz="1575"/>
            </a:lvl2pPr>
            <a:lvl3pPr indent="0" lvl="2" marL="514350">
              <a:buNone/>
              <a:defRPr dirty="0" lang="en-US" sz="1350"/>
            </a:lvl3pPr>
            <a:lvl4pPr indent="0" lvl="3" marL="771525">
              <a:buNone/>
              <a:defRPr dirty="0" lang="en-US" sz="1125"/>
            </a:lvl4pPr>
            <a:lvl5pPr indent="0" lvl="4" marL="1028700">
              <a:buNone/>
              <a:defRPr dirty="0" lang="en-US" sz="1125"/>
            </a:lvl5pPr>
            <a:lvl6pPr indent="0" lvl="5" marL="1285875">
              <a:buNone/>
              <a:defRPr dirty="0" lang="en-US" sz="1125"/>
            </a:lvl6pPr>
            <a:lvl7pPr indent="0" lvl="6" marL="1543050">
              <a:buNone/>
              <a:defRPr dirty="0" lang="en-US" sz="1125"/>
            </a:lvl7pPr>
            <a:lvl8pPr indent="0" lvl="7" marL="1800225">
              <a:buNone/>
              <a:defRPr dirty="0" lang="en-US" sz="1125"/>
            </a:lvl8pPr>
            <a:lvl9pPr indent="0" lvl="8" marL="2057400">
              <a:buNone/>
              <a:defRPr dirty="0" lang="en-US" sz="1125"/>
            </a:lvl9pPr>
          </a:lstStyle>
          <a:p>
            <a:pPr lvl="0"/>
            <a:r>
              <a:rPr dirty="0" lang="en-US"/>
              <a:t/>
            </a:r>
            <a:endParaRPr dirty="0" lang="en-US"/>
          </a:p>
        </p:txBody>
      </p:sp>
      <p:grpSp>
        <p:nvGrpSpPr>
          <p:cNvPr id="3" name="Group 9"/>
          <p:cNvGrpSpPr/>
          <p:nvPr/>
        </p:nvGrpSpPr>
        <p:grpSpPr>
          <a:xfrm rot="0">
            <a:off x="0" y="0"/>
            <a:ext cx="12191999" cy="1236662"/>
            <a:chOff x="0" y="0"/>
            <a:chExt cx="12191999" cy="1236662"/>
          </a:xfrm>
        </p:grpSpPr>
        <p:grpSp>
          <p:nvGrpSpPr>
            <p:cNvPr id="4" name="Group 1"/>
            <p:cNvGrpSpPr/>
            <p:nvPr/>
          </p:nvGrpSpPr>
          <p:grpSpPr>
            <a:xfrm rot="0">
              <a:off x="0" y="0"/>
              <a:ext cx="11932692" cy="1236662"/>
              <a:chOff x="0" y="0"/>
              <a:chExt cx="12192000" cy="1236670"/>
            </a:xfrm>
          </p:grpSpPr>
          <p:pic>
            <p:nvPicPr>
              <p:cNvPr descr="H:\My Documents\COC\Banners\Blank Right Banner.jpg" id="5" name="Picture 1"/>
              <p:cNvPicPr>
                <a:picLocks noChangeArrowheads="true" noChangeAspect="true"/>
              </p:cNvPicPr>
              <p:nvPr userDrawn="1"/>
            </p:nvPicPr>
            <p:blipFill>
              <a:blip r:embed="rId2"/>
              <a:stretch>
                <a:fillRect/>
              </a:stretch>
            </p:blipFill>
            <p:spPr>
              <a:xfrm rot="0">
                <a:off x="3215680" y="7"/>
                <a:ext cx="8976319" cy="1236662"/>
              </a:xfrm>
              <a:prstGeom prst="rect">
                <a:avLst/>
              </a:prstGeom>
              <a:noFill/>
              <a:ln>
                <a:noFill/>
              </a:ln>
            </p:spPr>
          </p:pic>
          <p:pic>
            <p:nvPicPr>
              <p:cNvPr descr="H:\My Documents\COC\Banners\Blank Right Banner.jpg" id="6" name="Picture 1"/>
              <p:cNvPicPr>
                <a:picLocks noChangeArrowheads="true" noChangeAspect="true"/>
              </p:cNvPicPr>
              <p:nvPr userDrawn="1"/>
            </p:nvPicPr>
            <p:blipFill>
              <a:blip r:embed="rId3"/>
              <a:srcRect r="42336"/>
              <a:stretch>
                <a:fillRect/>
              </a:stretch>
            </p:blipFill>
            <p:spPr>
              <a:xfrm rot="0">
                <a:off x="0" y="0"/>
                <a:ext cx="5176192" cy="1236662"/>
              </a:xfrm>
              <a:prstGeom prst="rect">
                <a:avLst/>
              </a:prstGeom>
              <a:noFill/>
              <a:ln>
                <a:noFill/>
              </a:ln>
            </p:spPr>
          </p:pic>
        </p:grpSp>
        <p:grpSp>
          <p:nvGrpSpPr>
            <p:cNvPr id="7" name="Group 1"/>
            <p:cNvGrpSpPr/>
            <p:nvPr/>
          </p:nvGrpSpPr>
          <p:grpSpPr>
            <a:xfrm rot="0">
              <a:off x="259307" y="0"/>
              <a:ext cx="11932692" cy="1236662"/>
              <a:chOff x="0" y="0"/>
              <a:chExt cx="12192000" cy="1236670"/>
            </a:xfrm>
          </p:grpSpPr>
          <p:pic>
            <p:nvPicPr>
              <p:cNvPr descr="H:\My Documents\COC\Banners\Blank Right Banner.jpg" id="8" name="Picture 1"/>
              <p:cNvPicPr>
                <a:picLocks noChangeArrowheads="true" noChangeAspect="true"/>
              </p:cNvPicPr>
              <p:nvPr userDrawn="1"/>
            </p:nvPicPr>
            <p:blipFill>
              <a:blip r:embed="rId4"/>
              <a:stretch>
                <a:fillRect/>
              </a:stretch>
            </p:blipFill>
            <p:spPr>
              <a:xfrm rot="0">
                <a:off x="3215680" y="7"/>
                <a:ext cx="8976319" cy="1236662"/>
              </a:xfrm>
              <a:prstGeom prst="rect">
                <a:avLst/>
              </a:prstGeom>
              <a:noFill/>
              <a:ln>
                <a:noFill/>
              </a:ln>
            </p:spPr>
          </p:pic>
          <p:pic>
            <p:nvPicPr>
              <p:cNvPr descr="H:\My Documents\COC\Banners\Blank Right Banner.jpg" id="9" name="Picture 1"/>
              <p:cNvPicPr>
                <a:picLocks noChangeArrowheads="true" noChangeAspect="true"/>
              </p:cNvPicPr>
              <p:nvPr userDrawn="1"/>
            </p:nvPicPr>
            <p:blipFill>
              <a:blip r:embed="rId5"/>
              <a:srcRect r="42336"/>
              <a:stretch>
                <a:fillRect/>
              </a:stretch>
            </p:blipFill>
            <p:spPr>
              <a:xfrm rot="0">
                <a:off x="0" y="0"/>
                <a:ext cx="5176192" cy="1236662"/>
              </a:xfrm>
              <a:prstGeom prst="rect">
                <a:avLst/>
              </a:prstGeom>
              <a:noFill/>
              <a:ln>
                <a:noFill/>
              </a:ln>
            </p:spPr>
          </p:pic>
        </p:grpSp>
      </p:grpSp>
    </p:spTree>
  </p:cSld>
  <p:clrMapOvr>
    <a:masterClrMapping/>
  </p:clrMapOvr>
</p:sldLayout>
</file>

<file path=ppt/slideLayouts/slideLayout2.xml><?xml version="1.0" encoding="utf-8"?>
<p:sldLayout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reserve="1" type="obj">
  <p:cSld name="Title and Content">
    <p:spTree>
      <p:nvGrpSpPr>
        <p:cNvPr id="1" name=""/>
        <p:cNvGrpSpPr/>
        <p:nvPr/>
      </p:nvGrpSpPr>
      <p:grpSpPr>
        <a:xfrm>
          <a:off x="0" y="0"/>
          <a:ext cx="0" cy="0"/>
          <a:chOff x="0" y="0"/>
          <a:chExt cx="0" cy="0"/>
        </a:xfrm>
      </p:grpSpPr>
      <p:sp>
        <p:nvSpPr>
          <p:cNvPr id="2" name="Title 1"/>
          <p:cNvSpPr>
            <a:spLocks noGrp="true"/>
          </p:cNvSpPr>
          <p:nvPr>
            <p:ph type="title"/>
          </p:nvPr>
        </p:nvSpPr>
        <p:spPr>
          <a:prstGeom prst="rect">
            <a:avLst/>
          </a:prstGeom>
        </p:spPr>
        <p:txBody>
          <a:bodyPr rtlCol="0"/>
          <a:lstStyle/>
          <a:p>
            <a:pPr/>
            <a:r>
              <a:rPr dirty="0" lang="en-US"/>
              <a:t>Click to edit Master title style</a:t>
            </a:r>
            <a:endParaRPr dirty="0" lang="en-US"/>
          </a:p>
        </p:txBody>
      </p:sp>
      <p:sp>
        <p:nvSpPr>
          <p:cNvPr id="3" name="Content Placeholder 2"/>
          <p:cNvSpPr>
            <a:spLocks noGrp="true"/>
          </p:cNvSpPr>
          <p:nvPr>
            <p:ph idx="1"/>
          </p:nvPr>
        </p:nvSpPr>
        <p:spPr>
          <a:prstGeom prst="rect">
            <a:avLst/>
          </a:prstGeom>
        </p:spPr>
        <p:txBody>
          <a:bodyPr rtlCol="0"/>
          <a:lstStyle/>
          <a:p>
            <a:pPr lvl="0"/>
            <a:r>
              <a:rPr dirty="0" lang="en-US"/>
              <a:t>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sp>
        <p:nvSpPr>
          <p:cNvPr id="4" name="Date Placeholder 3"/>
          <p:cNvSpPr>
            <a:spLocks noGrp="true"/>
          </p:cNvSpPr>
          <p:nvPr>
            <p:ph idx="10" sz="half" type="dt"/>
          </p:nvPr>
        </p:nvSpPr>
        <p:spPr>
          <a:prstGeom prst="rect">
            <a:avLst/>
          </a:prstGeom>
        </p:spPr>
        <p:txBody>
          <a:bodyPr rtlCol="0"/>
          <a:lstStyle/>
          <a:p>
            <a:pPr/>
            <a:fld id="{E99CC489-EA8C-40C8-BF4F-D2FF7C7D8379}" type="datetime1">
              <a:t>6/17/2020</a:t>
            </a:fld>
            <a:endParaRPr dirty="0" lang="en-US"/>
          </a:p>
        </p:txBody>
      </p:sp>
      <p:sp>
        <p:nvSpPr>
          <p:cNvPr id="5" name="Footer Placeholder 4"/>
          <p:cNvSpPr>
            <a:spLocks noGrp="true"/>
          </p:cNvSpPr>
          <p:nvPr>
            <p:ph idx="11" sz="quarter" type="ftr"/>
          </p:nvPr>
        </p:nvSpPr>
        <p:spPr>
          <a:prstGeom prst="rect">
            <a:avLst/>
          </a:prstGeom>
        </p:spPr>
        <p:txBody>
          <a:bodyPr rtlCol="0"/>
          <a:lstStyle/>
          <a:p>
            <a:pPr/>
            <a:r>
              <a:rPr dirty="0" lang="en-US"/>
              <a:t/>
            </a:r>
            <a:endParaRPr dirty="0" lang="en-US"/>
          </a:p>
        </p:txBody>
      </p:sp>
      <p:sp>
        <p:nvSpPr>
          <p:cNvPr id="6" name="Slide Number Placeholder 5"/>
          <p:cNvSpPr>
            <a:spLocks noGrp="true"/>
          </p:cNvSpPr>
          <p:nvPr>
            <p:ph idx="12" sz="quarter" type="sldNum"/>
          </p:nvPr>
        </p:nvSpPr>
        <p:spPr>
          <a:prstGeom prst="rect">
            <a:avLst/>
          </a:prstGeom>
        </p:spPr>
        <p:txBody>
          <a:bodyPr rtlCol="0"/>
          <a:lstStyle/>
          <a:p>
            <a:pPr/>
            <a:fld id="{7A56ED83-D54C-4D55-81B4-AB6CEDFCD770}" type="slidenum"/>
            <a:endParaRPr dirty="0" lang="en-US"/>
          </a:p>
        </p:txBody>
      </p:sp>
    </p:spTree>
  </p:cSld>
  <p:clrMapOvr>
    <a:masterClrMapping/>
  </p:clrMapOvr>
</p:sldLayout>
</file>

<file path=ppt/slideLayouts/slideLayout20.xml><?xml version="1.0" encoding="utf-8"?>
<p:sldLayout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reserve="1" type="cust">
  <p:cSld name="Vertical Title and Text">
    <p:bg>
      <p:bgPr>
        <a:solidFill>
          <a:srgbClr val="a72a3c"/>
        </a:solidFill>
        <a:effectLst/>
      </p:bgPr>
    </p:bg>
    <p:spTree>
      <p:nvGrpSpPr>
        <p:cNvPr id="1" name=""/>
        <p:cNvGrpSpPr/>
        <p:nvPr/>
      </p:nvGrpSpPr>
      <p:grpSpPr>
        <a:xfrm>
          <a:off x="0" y="0"/>
          <a:ext cx="0" cy="0"/>
          <a:chOff x="0" y="0"/>
          <a:chExt cx="0" cy="0"/>
        </a:xfrm>
      </p:grpSpPr>
      <p:pic>
        <p:nvPicPr>
          <p:cNvPr descr="COC Logo15x15cm JPG.jpg" id="2" name="Picture 3"/>
          <p:cNvPicPr>
            <a:picLocks noChangeAspect="true"/>
          </p:cNvPicPr>
          <p:nvPr userDrawn="1"/>
        </p:nvPicPr>
        <p:blipFill>
          <a:blip r:embed="rId2"/>
          <a:stretch>
            <a:fillRect/>
          </a:stretch>
        </p:blipFill>
        <p:spPr>
          <a:xfrm rot="0">
            <a:off x="2797791" y="0"/>
            <a:ext cx="6496334" cy="6858000"/>
          </a:xfrm>
          <a:prstGeom prst="rect">
            <a:avLst/>
          </a:prstGeom>
          <a:noFill/>
          <a:ln>
            <a:noFill/>
          </a:ln>
        </p:spPr>
      </p:pic>
      <p:sp>
        <p:nvSpPr>
          <p:cNvPr id="3" name="TextBox 2"/>
          <p:cNvSpPr txBox="1"/>
          <p:nvPr userDrawn="1"/>
        </p:nvSpPr>
        <p:spPr>
          <a:xfrm rot="0">
            <a:off x="8898341" y="6264323"/>
            <a:ext cx="3293660" cy="369332"/>
          </a:xfrm>
          <a:prstGeom prst="rect">
            <a:avLst/>
          </a:prstGeom>
          <a:noFill/>
        </p:spPr>
        <p:txBody>
          <a:bodyPr rtlCol="0" vert="horz" wrap="square">
            <a:spAutoFit/>
          </a:bodyPr>
          <a:lstStyle/>
          <a:p>
            <a:pPr/>
            <a:r>
              <a:rPr dirty="0" lang="en-GB">
                <a:solidFill>
                  <a:schemeClr val="bg1"/>
                </a:solidFill>
              </a:rPr>
              <a:t>© Name</a:t>
            </a:r>
            <a:endParaRPr dirty="0" lang="en-GB">
              <a:solidFill>
                <a:schemeClr val="bg1"/>
              </a:solidFill>
            </a:endParaRPr>
          </a:p>
        </p:txBody>
      </p:sp>
    </p:spTree>
  </p:cSld>
  <p:clrMapOvr>
    <a:masterClrMapping/>
  </p:clrMapOvr>
</p:sldLayout>
</file>

<file path=ppt/slideLayouts/slideLayout21.xml><?xml version="1.0" encoding="utf-8"?>
<p:sldLayout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reserve="1" showMasterSp="false" type="title">
  <p:cSld name="1_Title Slide">
    <p:spTree>
      <p:nvGrpSpPr>
        <p:cNvPr id="1" name=""/>
        <p:cNvGrpSpPr/>
        <p:nvPr/>
      </p:nvGrpSpPr>
      <p:grpSpPr>
        <a:xfrm>
          <a:off x="0" y="0"/>
          <a:ext cx="0" cy="0"/>
          <a:chOff x="0" y="0"/>
          <a:chExt cx="0" cy="0"/>
        </a:xfrm>
      </p:grpSpPr>
      <p:sp>
        <p:nvSpPr>
          <p:cNvPr id="2" name="Title 1"/>
          <p:cNvSpPr>
            <a:spLocks noGrp="true"/>
          </p:cNvSpPr>
          <p:nvPr>
            <p:ph type="title"/>
          </p:nvPr>
        </p:nvSpPr>
        <p:spPr>
          <a:xfrm rot="0">
            <a:off x="390686" y="5099837"/>
            <a:ext cx="8588556" cy="1463040"/>
          </a:xfrm>
          <a:prstGeom prst="rect">
            <a:avLst/>
          </a:prstGeom>
        </p:spPr>
        <p:txBody>
          <a:bodyPr anchor="ctr" rtlCol="0" vert="horz">
            <a:normAutofit/>
          </a:bodyPr>
          <a:lstStyle>
            <a:lvl1pPr algn="r" lvl="0">
              <a:defRPr baseline="0" dirty="0" lang="en-US" spc="200" sz="2800">
                <a:latin typeface="Carlito"/>
              </a:defRPr>
            </a:lvl1pPr>
          </a:lstStyle>
          <a:p>
            <a:pPr/>
            <a:r>
              <a:rPr dirty="0" lang="en-US"/>
              <a:t>Click to edit Master title style</a:t>
            </a:r>
            <a:endParaRPr dirty="0" lang="en-US"/>
          </a:p>
        </p:txBody>
      </p:sp>
      <p:sp>
        <p:nvSpPr>
          <p:cNvPr id="3" name="Subtitle 2"/>
          <p:cNvSpPr>
            <a:spLocks noGrp="true"/>
          </p:cNvSpPr>
          <p:nvPr>
            <p:ph idx="1" type="subTitle"/>
          </p:nvPr>
        </p:nvSpPr>
        <p:spPr>
          <a:xfrm rot="0">
            <a:off x="9558867" y="5099837"/>
            <a:ext cx="2533049" cy="1463040"/>
          </a:xfrm>
          <a:prstGeom prst="rect">
            <a:avLst/>
          </a:prstGeom>
        </p:spPr>
        <p:txBody>
          <a:bodyPr anchor="ctr" rtlCol="0" vert="horz">
            <a:normAutofit/>
          </a:bodyPr>
          <a:lstStyle>
            <a:lvl1pPr algn="l" indent="0" lvl="0">
              <a:lnSpc>
                <a:spcPct val="100000"/>
              </a:lnSpc>
              <a:spcBef>
                <a:spcPts val="0"/>
              </a:spcBef>
              <a:buNone/>
              <a:defRPr dirty="0" lang="en-US" sz="1600">
                <a:latin typeface="Carlito"/>
              </a:defRPr>
            </a:lvl1pPr>
            <a:lvl2pPr algn="ctr" indent="0" lvl="1" marL="457200">
              <a:buNone/>
              <a:defRPr dirty="0" lang="en-US" sz="2800"/>
            </a:lvl2pPr>
            <a:lvl3pPr algn="ctr" indent="0" lvl="2" marL="914400">
              <a:buNone/>
              <a:defRPr dirty="0" lang="en-US" sz="2400"/>
            </a:lvl3pPr>
            <a:lvl4pPr algn="ctr" indent="0" lvl="3" marL="1371600">
              <a:buNone/>
              <a:defRPr dirty="0" lang="en-US" sz="2000"/>
            </a:lvl4pPr>
            <a:lvl5pPr algn="ctr" indent="0" lvl="4" marL="1828800">
              <a:buNone/>
              <a:defRPr dirty="0" lang="en-US" sz="2000"/>
            </a:lvl5pPr>
            <a:lvl6pPr algn="ctr" indent="0" lvl="5" marL="2286000">
              <a:buNone/>
              <a:defRPr dirty="0" lang="en-US" sz="2000"/>
            </a:lvl6pPr>
            <a:lvl7pPr algn="ctr" indent="0" lvl="6" marL="2743200">
              <a:buNone/>
              <a:defRPr dirty="0" lang="en-US" sz="2000"/>
            </a:lvl7pPr>
            <a:lvl8pPr algn="ctr" indent="0" lvl="7" marL="3200400">
              <a:buNone/>
              <a:defRPr dirty="0" lang="en-US" sz="2000"/>
            </a:lvl8pPr>
            <a:lvl9pPr algn="ctr" indent="0" lvl="8" marL="3657600">
              <a:buNone/>
              <a:defRPr dirty="0" lang="en-US" sz="2000"/>
            </a:lvl9pPr>
          </a:lstStyle>
          <a:p>
            <a:pPr/>
            <a:r>
              <a:rPr dirty="0" lang="en-US"/>
              <a:t>Click to edit Master subtitle style</a:t>
            </a:r>
            <a:endParaRPr dirty="0" lang="en-US"/>
          </a:p>
        </p:txBody>
      </p:sp>
      <p:cxnSp>
        <p:nvCxnSpPr>
          <p:cNvPr id="4" name="Straight Connector 7"/>
          <p:cNvCxnSpPr/>
          <p:nvPr/>
        </p:nvCxnSpPr>
        <p:spPr>
          <a:xfrm flipV="true" rot="0">
            <a:off x="9460535" y="5374157"/>
            <a:ext cx="0" cy="914400"/>
          </a:xfrm>
          <a:prstGeom prst="line">
            <a:avLst/>
          </a:prstGeom>
          <a:ln w="19050">
            <a:solidFill>
              <a:srgbClr val="a72a3c"/>
            </a:solidFill>
          </a:ln>
          <a:effectLst>
            <a:outerShdw blurRad="50800" dir="5400000" dist="50800">
              <a:schemeClr val="bg1"/>
            </a:outerShdw>
          </a:effectLst>
        </p:spPr>
        <p:style>
          <a:lnRef idx="1">
            <a:schemeClr val="accent1"/>
          </a:lnRef>
          <a:fillRef idx="0">
            <a:schemeClr val="accent1"/>
          </a:fillRef>
          <a:effectRef idx="0">
            <a:schemeClr val="accent1"/>
          </a:effectRef>
          <a:fontRef idx="minor">
            <a:schemeClr val="tx1"/>
          </a:fontRef>
        </p:style>
      </p:cxnSp>
      <p:sp>
        <p:nvSpPr>
          <p:cNvPr id="5" name="Rectangle 6"/>
          <p:cNvSpPr/>
          <p:nvPr userDrawn="1"/>
        </p:nvSpPr>
        <p:spPr>
          <a:xfrm rot="0">
            <a:off x="0" y="0"/>
            <a:ext cx="12192000" cy="5003800"/>
          </a:xfrm>
          <a:prstGeom prst="rect">
            <a:avLst/>
          </a:prstGeom>
          <a:solidFill>
            <a:srgbClr val="a72a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vert="horz"/>
          <a:lstStyle/>
          <a:p>
            <a:pPr algn="ctr"/>
            <a:r>
              <a:rPr dirty="0" lang="en-GB" sz="1800"/>
              <a:t/>
            </a:r>
            <a:endParaRPr dirty="0" lang="en-GB" sz="1800"/>
          </a:p>
        </p:txBody>
      </p:sp>
      <p:pic>
        <p:nvPicPr>
          <p:cNvPr descr="COC Logo15x15cm JPG.jpg" id="6" name="Picture 3"/>
          <p:cNvPicPr>
            <a:picLocks noChangeAspect="true"/>
          </p:cNvPicPr>
          <p:nvPr userDrawn="1"/>
        </p:nvPicPr>
        <p:blipFill>
          <a:blip r:embed="rId2"/>
          <a:stretch>
            <a:fillRect/>
          </a:stretch>
        </p:blipFill>
        <p:spPr>
          <a:xfrm rot="0">
            <a:off x="9935570" y="482600"/>
            <a:ext cx="2054698" cy="207050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reserve="1" type="secHead">
  <p:cSld name="Section Header">
    <p:spTree>
      <p:nvGrpSpPr>
        <p:cNvPr id="1" name=""/>
        <p:cNvGrpSpPr/>
        <p:nvPr/>
      </p:nvGrpSpPr>
      <p:grpSpPr>
        <a:xfrm>
          <a:off x="0" y="0"/>
          <a:ext cx="0" cy="0"/>
          <a:chOff x="0" y="0"/>
          <a:chExt cx="0" cy="0"/>
        </a:xfrm>
      </p:grpSpPr>
      <p:sp>
        <p:nvSpPr>
          <p:cNvPr id="2" name="Title 1"/>
          <p:cNvSpPr>
            <a:spLocks noGrp="true"/>
          </p:cNvSpPr>
          <p:nvPr>
            <p:ph type="title"/>
          </p:nvPr>
        </p:nvSpPr>
        <p:spPr>
          <a:xfrm rot="0">
            <a:off x="831849" y="1709738"/>
            <a:ext cx="10515600" cy="2852737"/>
          </a:xfrm>
          <a:prstGeom prst="rect">
            <a:avLst/>
          </a:prstGeom>
        </p:spPr>
        <p:txBody>
          <a:bodyPr anchor="b" rtlCol="0" vert="horz"/>
          <a:lstStyle>
            <a:lvl1pPr lvl="0">
              <a:defRPr dirty="0" lang="en-US" sz="6000"/>
            </a:lvl1pPr>
          </a:lstStyle>
          <a:p>
            <a:pPr/>
            <a:r>
              <a:rPr dirty="0" lang="en-US"/>
              <a:t>Click to edit Master title style</a:t>
            </a:r>
            <a:endParaRPr dirty="0" lang="en-US"/>
          </a:p>
        </p:txBody>
      </p:sp>
      <p:sp>
        <p:nvSpPr>
          <p:cNvPr id="3" name="Text Placeholder 2"/>
          <p:cNvSpPr>
            <a:spLocks noGrp="true"/>
          </p:cNvSpPr>
          <p:nvPr>
            <p:ph idx="1" type="body"/>
          </p:nvPr>
        </p:nvSpPr>
        <p:spPr>
          <a:xfrm rot="0">
            <a:off x="831849" y="4589463"/>
            <a:ext cx="10515600" cy="1500187"/>
          </a:xfrm>
          <a:prstGeom prst="rect">
            <a:avLst/>
          </a:prstGeom>
        </p:spPr>
        <p:txBody>
          <a:bodyPr rtlCol="0"/>
          <a:lstStyle>
            <a:lvl1pPr indent="0" lvl="0">
              <a:buNone/>
              <a:defRPr dirty="0" lang="en-US" sz="2400">
                <a:solidFill>
                  <a:schemeClr val="tx1">
                    <a:tint val="75000"/>
                  </a:schemeClr>
                </a:solidFill>
              </a:defRPr>
            </a:lvl1pPr>
            <a:lvl2pPr indent="0" lvl="1" marL="457200">
              <a:buNone/>
              <a:defRPr dirty="0" lang="en-US" sz="2000">
                <a:solidFill>
                  <a:schemeClr val="tx1">
                    <a:tint val="75000"/>
                  </a:schemeClr>
                </a:solidFill>
              </a:defRPr>
            </a:lvl2pPr>
            <a:lvl3pPr indent="0" lvl="2" marL="914400">
              <a:buNone/>
              <a:defRPr dirty="0" lang="en-US" sz="1800">
                <a:solidFill>
                  <a:schemeClr val="tx1">
                    <a:tint val="75000"/>
                  </a:schemeClr>
                </a:solidFill>
              </a:defRPr>
            </a:lvl3pPr>
            <a:lvl4pPr indent="0" lvl="3" marL="1371600">
              <a:buNone/>
              <a:defRPr dirty="0" lang="en-US" sz="1600">
                <a:solidFill>
                  <a:schemeClr val="tx1">
                    <a:tint val="75000"/>
                  </a:schemeClr>
                </a:solidFill>
              </a:defRPr>
            </a:lvl4pPr>
            <a:lvl5pPr indent="0" lvl="4" marL="1828800">
              <a:buNone/>
              <a:defRPr dirty="0" lang="en-US" sz="1600">
                <a:solidFill>
                  <a:schemeClr val="tx1">
                    <a:tint val="75000"/>
                  </a:schemeClr>
                </a:solidFill>
              </a:defRPr>
            </a:lvl5pPr>
            <a:lvl6pPr indent="0" lvl="5" marL="2286000">
              <a:buNone/>
              <a:defRPr dirty="0" lang="en-US" sz="1600">
                <a:solidFill>
                  <a:schemeClr val="tx1">
                    <a:tint val="75000"/>
                  </a:schemeClr>
                </a:solidFill>
              </a:defRPr>
            </a:lvl6pPr>
            <a:lvl7pPr indent="0" lvl="6" marL="2743200">
              <a:buNone/>
              <a:defRPr dirty="0" lang="en-US" sz="1600">
                <a:solidFill>
                  <a:schemeClr val="tx1">
                    <a:tint val="75000"/>
                  </a:schemeClr>
                </a:solidFill>
              </a:defRPr>
            </a:lvl7pPr>
            <a:lvl8pPr indent="0" lvl="7" marL="3200400">
              <a:buNone/>
              <a:defRPr dirty="0" lang="en-US" sz="1600">
                <a:solidFill>
                  <a:schemeClr val="tx1">
                    <a:tint val="75000"/>
                  </a:schemeClr>
                </a:solidFill>
              </a:defRPr>
            </a:lvl8pPr>
            <a:lvl9pPr indent="0" lvl="8" marL="3657600">
              <a:buNone/>
              <a:defRPr dirty="0" lang="en-US" sz="1600">
                <a:solidFill>
                  <a:schemeClr val="tx1">
                    <a:tint val="75000"/>
                  </a:schemeClr>
                </a:solidFill>
              </a:defRPr>
            </a:lvl9pPr>
          </a:lstStyle>
          <a:p>
            <a:pPr lvl="0"/>
            <a:r>
              <a:rPr dirty="0" lang="en-US"/>
              <a:t>Edit Master text styles</a:t>
            </a:r>
            <a:endParaRPr dirty="0" lang="en-US"/>
          </a:p>
        </p:txBody>
      </p:sp>
      <p:sp>
        <p:nvSpPr>
          <p:cNvPr id="4" name="Date Placeholder 3"/>
          <p:cNvSpPr>
            <a:spLocks noGrp="true"/>
          </p:cNvSpPr>
          <p:nvPr>
            <p:ph idx="10" sz="half" type="dt"/>
          </p:nvPr>
        </p:nvSpPr>
        <p:spPr>
          <a:prstGeom prst="rect">
            <a:avLst/>
          </a:prstGeom>
        </p:spPr>
        <p:txBody>
          <a:bodyPr rtlCol="0"/>
          <a:lstStyle/>
          <a:p>
            <a:pPr/>
            <a:fld id="{F7B60080-7444-437C-9F62-B022E27B3BD9}" type="datetime1">
              <a:t>6/17/2020</a:t>
            </a:fld>
            <a:endParaRPr dirty="0" lang="en-US"/>
          </a:p>
        </p:txBody>
      </p:sp>
      <p:sp>
        <p:nvSpPr>
          <p:cNvPr id="5" name="Footer Placeholder 4"/>
          <p:cNvSpPr>
            <a:spLocks noGrp="true"/>
          </p:cNvSpPr>
          <p:nvPr>
            <p:ph idx="11" sz="quarter" type="ftr"/>
          </p:nvPr>
        </p:nvSpPr>
        <p:spPr>
          <a:prstGeom prst="rect">
            <a:avLst/>
          </a:prstGeom>
        </p:spPr>
        <p:txBody>
          <a:bodyPr rtlCol="0"/>
          <a:lstStyle/>
          <a:p>
            <a:pPr/>
            <a:r>
              <a:rPr dirty="0" lang="en-US"/>
              <a:t/>
            </a:r>
            <a:endParaRPr dirty="0" lang="en-US"/>
          </a:p>
        </p:txBody>
      </p:sp>
      <p:sp>
        <p:nvSpPr>
          <p:cNvPr id="6" name="Slide Number Placeholder 5"/>
          <p:cNvSpPr>
            <a:spLocks noGrp="true"/>
          </p:cNvSpPr>
          <p:nvPr>
            <p:ph idx="12" sz="quarter" type="sldNum"/>
          </p:nvPr>
        </p:nvSpPr>
        <p:spPr>
          <a:prstGeom prst="rect">
            <a:avLst/>
          </a:prstGeom>
        </p:spPr>
        <p:txBody>
          <a:bodyPr rtlCol="0"/>
          <a:lstStyle/>
          <a:p>
            <a:pPr/>
            <a:fld id="{2A1C16D4-F928-4D0F-815E-CD9CB9E6FCEB}" type="slidenum"/>
            <a:endParaRPr dirty="0" lang="en-US"/>
          </a:p>
        </p:txBody>
      </p:sp>
    </p:spTree>
  </p:cSld>
  <p:clrMapOvr>
    <a:masterClrMapping/>
  </p:clrMapOvr>
</p:sldLayout>
</file>

<file path=ppt/slideLayouts/slideLayout4.xml><?xml version="1.0" encoding="utf-8"?>
<p:sldLayout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reserve="1" type="twoObj">
  <p:cSld name="Two Content">
    <p:spTree>
      <p:nvGrpSpPr>
        <p:cNvPr id="1" name=""/>
        <p:cNvGrpSpPr/>
        <p:nvPr/>
      </p:nvGrpSpPr>
      <p:grpSpPr>
        <a:xfrm>
          <a:off x="0" y="0"/>
          <a:ext cx="0" cy="0"/>
          <a:chOff x="0" y="0"/>
          <a:chExt cx="0" cy="0"/>
        </a:xfrm>
      </p:grpSpPr>
      <p:sp>
        <p:nvSpPr>
          <p:cNvPr id="2" name="Title 1"/>
          <p:cNvSpPr>
            <a:spLocks noGrp="true"/>
          </p:cNvSpPr>
          <p:nvPr>
            <p:ph type="title"/>
          </p:nvPr>
        </p:nvSpPr>
        <p:spPr>
          <a:prstGeom prst="rect">
            <a:avLst/>
          </a:prstGeom>
        </p:spPr>
        <p:txBody>
          <a:bodyPr rtlCol="0"/>
          <a:lstStyle/>
          <a:p>
            <a:pPr/>
            <a:r>
              <a:rPr dirty="0" lang="en-US"/>
              <a:t>Click to edit Master title style</a:t>
            </a:r>
            <a:endParaRPr dirty="0" lang="en-US"/>
          </a:p>
        </p:txBody>
      </p:sp>
      <p:sp>
        <p:nvSpPr>
          <p:cNvPr id="3" name="Content Placeholder 2"/>
          <p:cNvSpPr>
            <a:spLocks noGrp="true"/>
          </p:cNvSpPr>
          <p:nvPr>
            <p:ph idx="1"/>
          </p:nvPr>
        </p:nvSpPr>
        <p:spPr>
          <a:xfrm rot="0">
            <a:off x="838200" y="1825625"/>
            <a:ext cx="5181600" cy="4351338"/>
          </a:xfrm>
          <a:prstGeom prst="rect">
            <a:avLst/>
          </a:prstGeom>
        </p:spPr>
        <p:txBody>
          <a:bodyPr rtlCol="0"/>
          <a:lstStyle/>
          <a:p>
            <a:pPr lvl="0"/>
            <a:r>
              <a:rPr dirty="0" lang="en-US"/>
              <a:t>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sp>
        <p:nvSpPr>
          <p:cNvPr id="4" name="Content Placeholder 3"/>
          <p:cNvSpPr>
            <a:spLocks noGrp="true"/>
          </p:cNvSpPr>
          <p:nvPr>
            <p:ph idx="2"/>
          </p:nvPr>
        </p:nvSpPr>
        <p:spPr>
          <a:xfrm rot="0">
            <a:off x="6172200" y="1825625"/>
            <a:ext cx="5181600" cy="4351338"/>
          </a:xfrm>
          <a:prstGeom prst="rect">
            <a:avLst/>
          </a:prstGeom>
        </p:spPr>
        <p:txBody>
          <a:bodyPr rtlCol="0"/>
          <a:lstStyle/>
          <a:p>
            <a:pPr lvl="0"/>
            <a:r>
              <a:rPr dirty="0" lang="en-US"/>
              <a:t>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sp>
        <p:nvSpPr>
          <p:cNvPr id="5" name="Date Placeholder 4"/>
          <p:cNvSpPr>
            <a:spLocks noGrp="true"/>
          </p:cNvSpPr>
          <p:nvPr>
            <p:ph idx="10" sz="half" type="dt"/>
          </p:nvPr>
        </p:nvSpPr>
        <p:spPr>
          <a:prstGeom prst="rect">
            <a:avLst/>
          </a:prstGeom>
        </p:spPr>
        <p:txBody>
          <a:bodyPr rtlCol="0"/>
          <a:lstStyle/>
          <a:p>
            <a:pPr/>
            <a:fld id="{AAA5BCE3-1DEB-40ED-98E8-822DA7981DFD}" type="datetime1">
              <a:t>6/17/2020</a:t>
            </a:fld>
            <a:endParaRPr dirty="0" lang="en-US"/>
          </a:p>
        </p:txBody>
      </p:sp>
      <p:sp>
        <p:nvSpPr>
          <p:cNvPr id="6" name="Footer Placeholder 5"/>
          <p:cNvSpPr>
            <a:spLocks noGrp="true"/>
          </p:cNvSpPr>
          <p:nvPr>
            <p:ph idx="11" sz="quarter" type="ftr"/>
          </p:nvPr>
        </p:nvSpPr>
        <p:spPr>
          <a:prstGeom prst="rect">
            <a:avLst/>
          </a:prstGeom>
        </p:spPr>
        <p:txBody>
          <a:bodyPr rtlCol="0"/>
          <a:lstStyle/>
          <a:p>
            <a:pPr/>
            <a:r>
              <a:rPr dirty="0" lang="en-US"/>
              <a:t/>
            </a:r>
            <a:endParaRPr dirty="0" lang="en-US"/>
          </a:p>
        </p:txBody>
      </p:sp>
      <p:sp>
        <p:nvSpPr>
          <p:cNvPr id="7" name="Slide Number Placeholder 6"/>
          <p:cNvSpPr>
            <a:spLocks noGrp="true"/>
          </p:cNvSpPr>
          <p:nvPr>
            <p:ph idx="12" sz="quarter" type="sldNum"/>
          </p:nvPr>
        </p:nvSpPr>
        <p:spPr>
          <a:prstGeom prst="rect">
            <a:avLst/>
          </a:prstGeom>
        </p:spPr>
        <p:txBody>
          <a:bodyPr rtlCol="0"/>
          <a:lstStyle/>
          <a:p>
            <a:pPr/>
            <a:fld id="{DE9B9048-B0F7-4401-9BED-DA3B996F21C3}" type="slidenum"/>
            <a:endParaRPr dirty="0" lang="en-US"/>
          </a:p>
        </p:txBody>
      </p:sp>
    </p:spTree>
  </p:cSld>
  <p:clrMapOvr>
    <a:masterClrMapping/>
  </p:clrMapOvr>
</p:sldLayout>
</file>

<file path=ppt/slideLayouts/slideLayout5.xml><?xml version="1.0" encoding="utf-8"?>
<p:sldLayout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reserve="1" type="twoTxTwoObj">
  <p:cSld name="Comparison">
    <p:spTree>
      <p:nvGrpSpPr>
        <p:cNvPr id="1" name=""/>
        <p:cNvGrpSpPr/>
        <p:nvPr/>
      </p:nvGrpSpPr>
      <p:grpSpPr>
        <a:xfrm>
          <a:off x="0" y="0"/>
          <a:ext cx="0" cy="0"/>
          <a:chOff x="0" y="0"/>
          <a:chExt cx="0" cy="0"/>
        </a:xfrm>
      </p:grpSpPr>
      <p:sp>
        <p:nvSpPr>
          <p:cNvPr id="2" name="Title 1"/>
          <p:cNvSpPr>
            <a:spLocks noGrp="true"/>
          </p:cNvSpPr>
          <p:nvPr>
            <p:ph type="title"/>
          </p:nvPr>
        </p:nvSpPr>
        <p:spPr>
          <a:xfrm rot="0">
            <a:off x="839788" y="365125"/>
            <a:ext cx="10515600" cy="1325563"/>
          </a:xfrm>
          <a:prstGeom prst="rect">
            <a:avLst/>
          </a:prstGeom>
        </p:spPr>
        <p:txBody>
          <a:bodyPr rtlCol="0"/>
          <a:lstStyle/>
          <a:p>
            <a:pPr/>
            <a:r>
              <a:rPr dirty="0" lang="en-US"/>
              <a:t>Click to edit Master title style</a:t>
            </a:r>
            <a:endParaRPr dirty="0" lang="en-US"/>
          </a:p>
        </p:txBody>
      </p:sp>
      <p:sp>
        <p:nvSpPr>
          <p:cNvPr id="3" name="Text Placeholder 2"/>
          <p:cNvSpPr>
            <a:spLocks noGrp="true"/>
          </p:cNvSpPr>
          <p:nvPr>
            <p:ph idx="1" type="body"/>
          </p:nvPr>
        </p:nvSpPr>
        <p:spPr>
          <a:xfrm rot="0">
            <a:off x="839788" y="1681163"/>
            <a:ext cx="5157787" cy="823912"/>
          </a:xfrm>
          <a:prstGeom prst="rect">
            <a:avLst/>
          </a:prstGeom>
        </p:spPr>
        <p:txBody>
          <a:bodyPr anchor="b" rtlCol="0" vert="horz"/>
          <a:lstStyle>
            <a:lvl1pPr indent="0" lvl="0">
              <a:buNone/>
              <a:defRPr b="1" dirty="0" lang="en-US" sz="2400">
                <a:latin typeface="+mn-lt"/>
              </a:defRPr>
            </a:lvl1pPr>
            <a:lvl2pPr indent="0" lvl="1" marL="457200">
              <a:buNone/>
              <a:defRPr b="1" dirty="0" lang="en-US" sz="2000">
                <a:latin typeface="+mn-lt"/>
              </a:defRPr>
            </a:lvl2pPr>
            <a:lvl3pPr indent="0" lvl="2" marL="914400">
              <a:buNone/>
              <a:defRPr b="1" dirty="0" lang="en-US" sz="1800">
                <a:latin typeface="+mn-lt"/>
              </a:defRPr>
            </a:lvl3pPr>
            <a:lvl4pPr indent="0" lvl="3" marL="1371600">
              <a:buNone/>
              <a:defRPr b="1" dirty="0" lang="en-US" sz="1600">
                <a:latin typeface="+mn-lt"/>
              </a:defRPr>
            </a:lvl4pPr>
            <a:lvl5pPr indent="0" lvl="4" marL="1828800">
              <a:buNone/>
              <a:defRPr b="1" dirty="0" lang="en-US" sz="1600">
                <a:latin typeface="+mn-lt"/>
              </a:defRPr>
            </a:lvl5pPr>
            <a:lvl6pPr indent="0" lvl="5" marL="2286000">
              <a:buNone/>
              <a:defRPr b="1" dirty="0" lang="en-US" sz="1600">
                <a:latin typeface="+mn-lt"/>
              </a:defRPr>
            </a:lvl6pPr>
            <a:lvl7pPr indent="0" lvl="6" marL="2743200">
              <a:buNone/>
              <a:defRPr b="1" dirty="0" lang="en-US" sz="1600">
                <a:latin typeface="+mn-lt"/>
              </a:defRPr>
            </a:lvl7pPr>
            <a:lvl8pPr indent="0" lvl="7" marL="3200400">
              <a:buNone/>
              <a:defRPr b="1" dirty="0" lang="en-US" sz="1600">
                <a:latin typeface="+mn-lt"/>
              </a:defRPr>
            </a:lvl8pPr>
            <a:lvl9pPr indent="0" lvl="8" marL="3657600">
              <a:buNone/>
              <a:defRPr b="1" dirty="0" lang="en-US" sz="1600">
                <a:latin typeface="+mn-lt"/>
              </a:defRPr>
            </a:lvl9pPr>
          </a:lstStyle>
          <a:p>
            <a:pPr lvl="0"/>
            <a:r>
              <a:rPr dirty="0" lang="en-US"/>
              <a:t>Edit Master text styles</a:t>
            </a:r>
            <a:endParaRPr dirty="0" lang="en-US"/>
          </a:p>
        </p:txBody>
      </p:sp>
      <p:sp>
        <p:nvSpPr>
          <p:cNvPr id="4" name="Content Placeholder 3"/>
          <p:cNvSpPr>
            <a:spLocks noGrp="true"/>
          </p:cNvSpPr>
          <p:nvPr>
            <p:ph idx="2"/>
          </p:nvPr>
        </p:nvSpPr>
        <p:spPr>
          <a:xfrm rot="0">
            <a:off x="839788" y="2505075"/>
            <a:ext cx="5157787" cy="3684588"/>
          </a:xfrm>
          <a:prstGeom prst="rect">
            <a:avLst/>
          </a:prstGeom>
        </p:spPr>
        <p:txBody>
          <a:bodyPr rtlCol="0"/>
          <a:lstStyle/>
          <a:p>
            <a:pPr lvl="0"/>
            <a:r>
              <a:rPr dirty="0" lang="en-US"/>
              <a:t>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sp>
        <p:nvSpPr>
          <p:cNvPr id="5" name="Text Placeholder 4"/>
          <p:cNvSpPr>
            <a:spLocks noGrp="true"/>
          </p:cNvSpPr>
          <p:nvPr>
            <p:ph idx="3" type="body"/>
          </p:nvPr>
        </p:nvSpPr>
        <p:spPr>
          <a:xfrm rot="0">
            <a:off x="6172200" y="1681163"/>
            <a:ext cx="5183187" cy="823912"/>
          </a:xfrm>
          <a:prstGeom prst="rect">
            <a:avLst/>
          </a:prstGeom>
        </p:spPr>
        <p:txBody>
          <a:bodyPr anchor="b" rtlCol="0" vert="horz"/>
          <a:lstStyle>
            <a:lvl1pPr indent="0" lvl="0">
              <a:buNone/>
              <a:defRPr b="1" dirty="0" lang="en-US" sz="2400">
                <a:latin typeface="+mn-lt"/>
              </a:defRPr>
            </a:lvl1pPr>
            <a:lvl2pPr indent="0" lvl="1" marL="457200">
              <a:buNone/>
              <a:defRPr b="1" dirty="0" lang="en-US" sz="2000">
                <a:latin typeface="+mn-lt"/>
              </a:defRPr>
            </a:lvl2pPr>
            <a:lvl3pPr indent="0" lvl="2" marL="914400">
              <a:buNone/>
              <a:defRPr b="1" dirty="0" lang="en-US" sz="1800">
                <a:latin typeface="+mn-lt"/>
              </a:defRPr>
            </a:lvl3pPr>
            <a:lvl4pPr indent="0" lvl="3" marL="1371600">
              <a:buNone/>
              <a:defRPr b="1" dirty="0" lang="en-US" sz="1600">
                <a:latin typeface="+mn-lt"/>
              </a:defRPr>
            </a:lvl4pPr>
            <a:lvl5pPr indent="0" lvl="4" marL="1828800">
              <a:buNone/>
              <a:defRPr b="1" dirty="0" lang="en-US" sz="1600">
                <a:latin typeface="+mn-lt"/>
              </a:defRPr>
            </a:lvl5pPr>
            <a:lvl6pPr indent="0" lvl="5" marL="2286000">
              <a:buNone/>
              <a:defRPr b="1" dirty="0" lang="en-US" sz="1600">
                <a:latin typeface="+mn-lt"/>
              </a:defRPr>
            </a:lvl6pPr>
            <a:lvl7pPr indent="0" lvl="6" marL="2743200">
              <a:buNone/>
              <a:defRPr b="1" dirty="0" lang="en-US" sz="1600">
                <a:latin typeface="+mn-lt"/>
              </a:defRPr>
            </a:lvl7pPr>
            <a:lvl8pPr indent="0" lvl="7" marL="3200400">
              <a:buNone/>
              <a:defRPr b="1" dirty="0" lang="en-US" sz="1600">
                <a:latin typeface="+mn-lt"/>
              </a:defRPr>
            </a:lvl8pPr>
            <a:lvl9pPr indent="0" lvl="8" marL="3657600">
              <a:buNone/>
              <a:defRPr b="1" dirty="0" lang="en-US" sz="1600">
                <a:latin typeface="+mn-lt"/>
              </a:defRPr>
            </a:lvl9pPr>
          </a:lstStyle>
          <a:p>
            <a:pPr lvl="0"/>
            <a:r>
              <a:rPr dirty="0" lang="en-US"/>
              <a:t>Edit Master text styles</a:t>
            </a:r>
            <a:endParaRPr dirty="0" lang="en-US"/>
          </a:p>
        </p:txBody>
      </p:sp>
      <p:sp>
        <p:nvSpPr>
          <p:cNvPr id="6" name="Content Placeholder 5"/>
          <p:cNvSpPr>
            <a:spLocks noGrp="true"/>
          </p:cNvSpPr>
          <p:nvPr>
            <p:ph idx="4"/>
          </p:nvPr>
        </p:nvSpPr>
        <p:spPr>
          <a:xfrm rot="0">
            <a:off x="6172200" y="2505075"/>
            <a:ext cx="5183187" cy="3684588"/>
          </a:xfrm>
          <a:prstGeom prst="rect">
            <a:avLst/>
          </a:prstGeom>
        </p:spPr>
        <p:txBody>
          <a:bodyPr rtlCol="0"/>
          <a:lstStyle/>
          <a:p>
            <a:pPr lvl="0"/>
            <a:r>
              <a:rPr dirty="0" lang="en-US"/>
              <a:t>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sp>
        <p:nvSpPr>
          <p:cNvPr id="7" name="Date Placeholder 6"/>
          <p:cNvSpPr>
            <a:spLocks noGrp="true"/>
          </p:cNvSpPr>
          <p:nvPr>
            <p:ph idx="10" sz="half" type="dt"/>
          </p:nvPr>
        </p:nvSpPr>
        <p:spPr>
          <a:prstGeom prst="rect">
            <a:avLst/>
          </a:prstGeom>
        </p:spPr>
        <p:txBody>
          <a:bodyPr rtlCol="0"/>
          <a:lstStyle/>
          <a:p>
            <a:pPr/>
            <a:fld id="{69F8E3AA-F554-4FAE-9512-02B3E2A77C14}" type="datetime1">
              <a:t>6/17/2020</a:t>
            </a:fld>
            <a:endParaRPr dirty="0" lang="en-US"/>
          </a:p>
        </p:txBody>
      </p:sp>
      <p:sp>
        <p:nvSpPr>
          <p:cNvPr id="8" name="Footer Placeholder 7"/>
          <p:cNvSpPr>
            <a:spLocks noGrp="true"/>
          </p:cNvSpPr>
          <p:nvPr>
            <p:ph idx="11" sz="quarter" type="ftr"/>
          </p:nvPr>
        </p:nvSpPr>
        <p:spPr>
          <a:prstGeom prst="rect">
            <a:avLst/>
          </a:prstGeom>
        </p:spPr>
        <p:txBody>
          <a:bodyPr rtlCol="0"/>
          <a:lstStyle/>
          <a:p>
            <a:pPr/>
            <a:r>
              <a:rPr dirty="0" lang="en-US"/>
              <a:t/>
            </a:r>
            <a:endParaRPr dirty="0" lang="en-US"/>
          </a:p>
        </p:txBody>
      </p:sp>
      <p:sp>
        <p:nvSpPr>
          <p:cNvPr id="9" name="Slide Number Placeholder 8"/>
          <p:cNvSpPr>
            <a:spLocks noGrp="true"/>
          </p:cNvSpPr>
          <p:nvPr>
            <p:ph idx="12" sz="quarter" type="sldNum"/>
          </p:nvPr>
        </p:nvSpPr>
        <p:spPr>
          <a:prstGeom prst="rect">
            <a:avLst/>
          </a:prstGeom>
        </p:spPr>
        <p:txBody>
          <a:bodyPr rtlCol="0"/>
          <a:lstStyle/>
          <a:p>
            <a:pPr/>
            <a:fld id="{902EF7B8-21BC-42B3-B05F-EDADB2639DB3}" type="slidenum"/>
            <a:endParaRPr dirty="0" lang="en-US"/>
          </a:p>
        </p:txBody>
      </p:sp>
    </p:spTree>
  </p:cSld>
  <p:clrMapOvr>
    <a:masterClrMapping/>
  </p:clrMapOvr>
</p:sldLayout>
</file>

<file path=ppt/slideLayouts/slideLayout6.xml><?xml version="1.0" encoding="utf-8"?>
<p:sldLayout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reserve="1" type="titleOnly">
  <p:cSld name="Title Only">
    <p:spTree>
      <p:nvGrpSpPr>
        <p:cNvPr id="1" name=""/>
        <p:cNvGrpSpPr/>
        <p:nvPr/>
      </p:nvGrpSpPr>
      <p:grpSpPr>
        <a:xfrm>
          <a:off x="0" y="0"/>
          <a:ext cx="0" cy="0"/>
          <a:chOff x="0" y="0"/>
          <a:chExt cx="0" cy="0"/>
        </a:xfrm>
      </p:grpSpPr>
      <p:sp>
        <p:nvSpPr>
          <p:cNvPr id="2" name="Title 1"/>
          <p:cNvSpPr>
            <a:spLocks noGrp="true"/>
          </p:cNvSpPr>
          <p:nvPr>
            <p:ph type="title"/>
          </p:nvPr>
        </p:nvSpPr>
        <p:spPr>
          <a:prstGeom prst="rect">
            <a:avLst/>
          </a:prstGeom>
        </p:spPr>
        <p:txBody>
          <a:bodyPr rtlCol="0"/>
          <a:lstStyle/>
          <a:p>
            <a:pPr/>
            <a:r>
              <a:rPr dirty="0" lang="en-US"/>
              <a:t>Click to edit Master title style</a:t>
            </a:r>
            <a:endParaRPr dirty="0" lang="en-US"/>
          </a:p>
        </p:txBody>
      </p:sp>
      <p:sp>
        <p:nvSpPr>
          <p:cNvPr id="3" name="Date Placeholder 2"/>
          <p:cNvSpPr>
            <a:spLocks noGrp="true"/>
          </p:cNvSpPr>
          <p:nvPr>
            <p:ph idx="10" sz="half" type="dt"/>
          </p:nvPr>
        </p:nvSpPr>
        <p:spPr>
          <a:prstGeom prst="rect">
            <a:avLst/>
          </a:prstGeom>
        </p:spPr>
        <p:txBody>
          <a:bodyPr rtlCol="0"/>
          <a:lstStyle/>
          <a:p>
            <a:pPr/>
            <a:fld id="{AE2931E5-03E9-4EC6-A2A1-A8E90A94F098}" type="datetime1">
              <a:t>6/17/2020</a:t>
            </a:fld>
            <a:endParaRPr dirty="0" lang="en-US"/>
          </a:p>
        </p:txBody>
      </p:sp>
      <p:sp>
        <p:nvSpPr>
          <p:cNvPr id="4" name="Footer Placeholder 3"/>
          <p:cNvSpPr>
            <a:spLocks noGrp="true"/>
          </p:cNvSpPr>
          <p:nvPr>
            <p:ph idx="11" sz="quarter" type="ftr"/>
          </p:nvPr>
        </p:nvSpPr>
        <p:spPr>
          <a:prstGeom prst="rect">
            <a:avLst/>
          </a:prstGeom>
        </p:spPr>
        <p:txBody>
          <a:bodyPr rtlCol="0"/>
          <a:lstStyle/>
          <a:p>
            <a:pPr/>
            <a:r>
              <a:rPr dirty="0" lang="en-US"/>
              <a:t/>
            </a:r>
            <a:endParaRPr dirty="0" lang="en-US"/>
          </a:p>
        </p:txBody>
      </p:sp>
      <p:sp>
        <p:nvSpPr>
          <p:cNvPr id="5" name="Slide Number Placeholder 4"/>
          <p:cNvSpPr>
            <a:spLocks noGrp="true"/>
          </p:cNvSpPr>
          <p:nvPr>
            <p:ph idx="12" sz="quarter" type="sldNum"/>
          </p:nvPr>
        </p:nvSpPr>
        <p:spPr>
          <a:prstGeom prst="rect">
            <a:avLst/>
          </a:prstGeom>
        </p:spPr>
        <p:txBody>
          <a:bodyPr rtlCol="0"/>
          <a:lstStyle/>
          <a:p>
            <a:pPr/>
            <a:fld id="{CA8239C0-853F-40D4-BA14-FC22F8981978}" type="slidenum"/>
            <a:endParaRPr dirty="0" lang="en-US"/>
          </a:p>
        </p:txBody>
      </p:sp>
    </p:spTree>
  </p:cSld>
  <p:clrMapOvr>
    <a:masterClrMapping/>
  </p:clrMapOvr>
</p:sldLayout>
</file>

<file path=ppt/slideLayouts/slideLayout7.xml><?xml version="1.0" encoding="utf-8"?>
<p:sldLayout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reserve="1" type="blank">
  <p:cSld name="Blank">
    <p:spTree>
      <p:nvGrpSpPr>
        <p:cNvPr id="1" name=""/>
        <p:cNvGrpSpPr/>
        <p:nvPr/>
      </p:nvGrpSpPr>
      <p:grpSpPr>
        <a:xfrm>
          <a:off x="0" y="0"/>
          <a:ext cx="0" cy="0"/>
          <a:chOff x="0" y="0"/>
          <a:chExt cx="0" cy="0"/>
        </a:xfrm>
      </p:grpSpPr>
      <p:sp>
        <p:nvSpPr>
          <p:cNvPr id="2" name="Date Placeholder 1"/>
          <p:cNvSpPr>
            <a:spLocks noGrp="true"/>
          </p:cNvSpPr>
          <p:nvPr>
            <p:ph idx="10" sz="half" type="dt"/>
          </p:nvPr>
        </p:nvSpPr>
        <p:spPr>
          <a:prstGeom prst="rect">
            <a:avLst/>
          </a:prstGeom>
        </p:spPr>
        <p:txBody>
          <a:bodyPr rtlCol="0"/>
          <a:lstStyle/>
          <a:p>
            <a:pPr/>
            <a:fld id="{6E10315C-3385-4934-A656-029EB91D5C81}" type="datetime1">
              <a:t>6/17/2020</a:t>
            </a:fld>
            <a:endParaRPr dirty="0" lang="en-US"/>
          </a:p>
        </p:txBody>
      </p:sp>
      <p:sp>
        <p:nvSpPr>
          <p:cNvPr id="3" name="Footer Placeholder 2"/>
          <p:cNvSpPr>
            <a:spLocks noGrp="true"/>
          </p:cNvSpPr>
          <p:nvPr>
            <p:ph idx="11" sz="quarter" type="ftr"/>
          </p:nvPr>
        </p:nvSpPr>
        <p:spPr>
          <a:prstGeom prst="rect">
            <a:avLst/>
          </a:prstGeom>
        </p:spPr>
        <p:txBody>
          <a:bodyPr rtlCol="0"/>
          <a:lstStyle/>
          <a:p>
            <a:pPr/>
            <a:r>
              <a:rPr dirty="0" lang="en-US"/>
              <a:t/>
            </a:r>
            <a:endParaRPr dirty="0" lang="en-US"/>
          </a:p>
        </p:txBody>
      </p:sp>
      <p:sp>
        <p:nvSpPr>
          <p:cNvPr id="4" name="Slide Number Placeholder 3"/>
          <p:cNvSpPr>
            <a:spLocks noGrp="true"/>
          </p:cNvSpPr>
          <p:nvPr>
            <p:ph idx="12" sz="quarter" type="sldNum"/>
          </p:nvPr>
        </p:nvSpPr>
        <p:spPr>
          <a:prstGeom prst="rect">
            <a:avLst/>
          </a:prstGeom>
        </p:spPr>
        <p:txBody>
          <a:bodyPr rtlCol="0"/>
          <a:lstStyle/>
          <a:p>
            <a:pPr/>
            <a:fld id="{A24B2FDD-8318-43BD-A056-14CFB408553D}" type="slidenum"/>
            <a:endParaRPr dirty="0" lang="en-US"/>
          </a:p>
        </p:txBody>
      </p:sp>
    </p:spTree>
  </p:cSld>
  <p:clrMapOvr>
    <a:masterClrMapping/>
  </p:clrMapOvr>
</p:sldLayout>
</file>

<file path=ppt/slideLayouts/slideLayout8.xml><?xml version="1.0" encoding="utf-8"?>
<p:sldLayout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reserve="1" type="objTx">
  <p:cSld name="Content with Caption">
    <p:spTree>
      <p:nvGrpSpPr>
        <p:cNvPr id="1" name=""/>
        <p:cNvGrpSpPr/>
        <p:nvPr/>
      </p:nvGrpSpPr>
      <p:grpSpPr>
        <a:xfrm>
          <a:off x="0" y="0"/>
          <a:ext cx="0" cy="0"/>
          <a:chOff x="0" y="0"/>
          <a:chExt cx="0" cy="0"/>
        </a:xfrm>
      </p:grpSpPr>
      <p:sp>
        <p:nvSpPr>
          <p:cNvPr id="2" name="Title 1"/>
          <p:cNvSpPr>
            <a:spLocks noGrp="true"/>
          </p:cNvSpPr>
          <p:nvPr>
            <p:ph type="title"/>
          </p:nvPr>
        </p:nvSpPr>
        <p:spPr>
          <a:xfrm rot="0">
            <a:off x="839788" y="457200"/>
            <a:ext cx="3932237" cy="1600200"/>
          </a:xfrm>
          <a:prstGeom prst="rect">
            <a:avLst/>
          </a:prstGeom>
        </p:spPr>
        <p:txBody>
          <a:bodyPr anchor="b" rtlCol="0" vert="horz"/>
          <a:lstStyle>
            <a:lvl1pPr lvl="0">
              <a:defRPr dirty="0" lang="en-US" sz="3200"/>
            </a:lvl1pPr>
          </a:lstStyle>
          <a:p>
            <a:pPr/>
            <a:r>
              <a:rPr dirty="0" lang="en-US"/>
              <a:t>Click to edit Master title style</a:t>
            </a:r>
            <a:endParaRPr dirty="0" lang="en-US"/>
          </a:p>
        </p:txBody>
      </p:sp>
      <p:sp>
        <p:nvSpPr>
          <p:cNvPr id="3" name="Content Placeholder 2"/>
          <p:cNvSpPr>
            <a:spLocks noGrp="true"/>
          </p:cNvSpPr>
          <p:nvPr>
            <p:ph idx="1"/>
          </p:nvPr>
        </p:nvSpPr>
        <p:spPr>
          <a:xfrm rot="0">
            <a:off x="5183187" y="987425"/>
            <a:ext cx="6172200" cy="4873625"/>
          </a:xfrm>
          <a:prstGeom prst="rect">
            <a:avLst/>
          </a:prstGeom>
        </p:spPr>
        <p:txBody>
          <a:bodyPr rtlCol="0"/>
          <a:lstStyle>
            <a:lvl1pPr lvl="0">
              <a:defRPr dirty="0" lang="en-US" sz="3200"/>
            </a:lvl1pPr>
            <a:lvl2pPr lvl="1">
              <a:defRPr dirty="0" lang="en-US" sz="2800"/>
            </a:lvl2pPr>
            <a:lvl3pPr lvl="2">
              <a:defRPr dirty="0" lang="en-US" sz="2400"/>
            </a:lvl3pPr>
            <a:lvl4pPr lvl="3">
              <a:defRPr dirty="0" lang="en-US" sz="2000"/>
            </a:lvl4pPr>
            <a:lvl5pPr lvl="4">
              <a:defRPr dirty="0" lang="en-US" sz="2000"/>
            </a:lvl5pPr>
            <a:lvl6pPr lvl="5">
              <a:defRPr dirty="0" lang="en-US" sz="2000"/>
            </a:lvl6pPr>
            <a:lvl7pPr lvl="6">
              <a:defRPr dirty="0" lang="en-US" sz="2000"/>
            </a:lvl7pPr>
            <a:lvl8pPr lvl="7">
              <a:defRPr dirty="0" lang="en-US" sz="2000"/>
            </a:lvl8pPr>
            <a:lvl9pPr lvl="8">
              <a:defRPr dirty="0" lang="en-US" sz="2000"/>
            </a:lvl9pPr>
          </a:lstStyle>
          <a:p>
            <a:pPr lvl="0"/>
            <a:r>
              <a:rPr dirty="0" lang="en-US"/>
              <a:t>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sp>
        <p:nvSpPr>
          <p:cNvPr id="4" name="Text Placeholder 3"/>
          <p:cNvSpPr>
            <a:spLocks noGrp="true"/>
          </p:cNvSpPr>
          <p:nvPr>
            <p:ph idx="2" type="body"/>
          </p:nvPr>
        </p:nvSpPr>
        <p:spPr>
          <a:xfrm rot="0">
            <a:off x="839788" y="2057400"/>
            <a:ext cx="3932237" cy="3811587"/>
          </a:xfrm>
          <a:prstGeom prst="rect">
            <a:avLst/>
          </a:prstGeom>
        </p:spPr>
        <p:txBody>
          <a:bodyPr rtlCol="0"/>
          <a:lstStyle>
            <a:lvl1pPr indent="0" lvl="0">
              <a:buNone/>
              <a:defRPr dirty="0" lang="en-US" sz="1600"/>
            </a:lvl1pPr>
            <a:lvl2pPr indent="0" lvl="1" marL="457200">
              <a:buNone/>
              <a:defRPr dirty="0" lang="en-US" sz="1400"/>
            </a:lvl2pPr>
            <a:lvl3pPr indent="0" lvl="2" marL="914400">
              <a:buNone/>
              <a:defRPr dirty="0" lang="en-US" sz="1200"/>
            </a:lvl3pPr>
            <a:lvl4pPr indent="0" lvl="3" marL="1371600">
              <a:buNone/>
              <a:defRPr dirty="0" lang="en-US" sz="1000"/>
            </a:lvl4pPr>
            <a:lvl5pPr indent="0" lvl="4" marL="1828800">
              <a:buNone/>
              <a:defRPr dirty="0" lang="en-US" sz="1000"/>
            </a:lvl5pPr>
            <a:lvl6pPr indent="0" lvl="5" marL="2286000">
              <a:buNone/>
              <a:defRPr dirty="0" lang="en-US" sz="1000"/>
            </a:lvl6pPr>
            <a:lvl7pPr indent="0" lvl="6" marL="2743200">
              <a:buNone/>
              <a:defRPr dirty="0" lang="en-US" sz="1000"/>
            </a:lvl7pPr>
            <a:lvl8pPr indent="0" lvl="7" marL="3200400">
              <a:buNone/>
              <a:defRPr dirty="0" lang="en-US" sz="1000"/>
            </a:lvl8pPr>
            <a:lvl9pPr indent="0" lvl="8" marL="3657600">
              <a:buNone/>
              <a:defRPr dirty="0" lang="en-US" sz="1000"/>
            </a:lvl9pPr>
          </a:lstStyle>
          <a:p>
            <a:pPr lvl="0"/>
            <a:r>
              <a:rPr dirty="0" lang="en-US"/>
              <a:t>Edit Master text styles</a:t>
            </a:r>
            <a:endParaRPr dirty="0" lang="en-US"/>
          </a:p>
        </p:txBody>
      </p:sp>
      <p:sp>
        <p:nvSpPr>
          <p:cNvPr id="5" name="Date Placeholder 4"/>
          <p:cNvSpPr>
            <a:spLocks noGrp="true"/>
          </p:cNvSpPr>
          <p:nvPr>
            <p:ph idx="10" sz="half" type="dt"/>
          </p:nvPr>
        </p:nvSpPr>
        <p:spPr>
          <a:prstGeom prst="rect">
            <a:avLst/>
          </a:prstGeom>
        </p:spPr>
        <p:txBody>
          <a:bodyPr rtlCol="0"/>
          <a:lstStyle/>
          <a:p>
            <a:pPr/>
            <a:fld id="{4CA73D44-1ABF-4146-984C-B39B393F3837}" type="datetime1">
              <a:t>6/17/2020</a:t>
            </a:fld>
            <a:endParaRPr dirty="0" lang="en-US"/>
          </a:p>
        </p:txBody>
      </p:sp>
      <p:sp>
        <p:nvSpPr>
          <p:cNvPr id="6" name="Footer Placeholder 5"/>
          <p:cNvSpPr>
            <a:spLocks noGrp="true"/>
          </p:cNvSpPr>
          <p:nvPr>
            <p:ph idx="11" sz="quarter" type="ftr"/>
          </p:nvPr>
        </p:nvSpPr>
        <p:spPr>
          <a:prstGeom prst="rect">
            <a:avLst/>
          </a:prstGeom>
        </p:spPr>
        <p:txBody>
          <a:bodyPr rtlCol="0"/>
          <a:lstStyle/>
          <a:p>
            <a:pPr/>
            <a:r>
              <a:rPr dirty="0" lang="en-US"/>
              <a:t/>
            </a:r>
            <a:endParaRPr dirty="0" lang="en-US"/>
          </a:p>
        </p:txBody>
      </p:sp>
      <p:sp>
        <p:nvSpPr>
          <p:cNvPr id="7" name="Slide Number Placeholder 6"/>
          <p:cNvSpPr>
            <a:spLocks noGrp="true"/>
          </p:cNvSpPr>
          <p:nvPr>
            <p:ph idx="12" sz="quarter" type="sldNum"/>
          </p:nvPr>
        </p:nvSpPr>
        <p:spPr>
          <a:prstGeom prst="rect">
            <a:avLst/>
          </a:prstGeom>
        </p:spPr>
        <p:txBody>
          <a:bodyPr rtlCol="0"/>
          <a:lstStyle/>
          <a:p>
            <a:pPr/>
            <a:fld id="{42A093FB-696F-496A-A092-E352189CC937}" type="slidenum"/>
            <a:endParaRPr dirty="0" lang="en-US"/>
          </a:p>
        </p:txBody>
      </p:sp>
    </p:spTree>
  </p:cSld>
  <p:clrMapOvr>
    <a:masterClrMapping/>
  </p:clrMapOvr>
</p:sldLayout>
</file>

<file path=ppt/slideLayouts/slideLayout9.xml><?xml version="1.0" encoding="utf-8"?>
<p:sldLayout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reserve="1" type="picTx">
  <p:cSld name="Picture with Caption">
    <p:spTree>
      <p:nvGrpSpPr>
        <p:cNvPr id="1" name=""/>
        <p:cNvGrpSpPr/>
        <p:nvPr/>
      </p:nvGrpSpPr>
      <p:grpSpPr>
        <a:xfrm>
          <a:off x="0" y="0"/>
          <a:ext cx="0" cy="0"/>
          <a:chOff x="0" y="0"/>
          <a:chExt cx="0" cy="0"/>
        </a:xfrm>
      </p:grpSpPr>
      <p:sp>
        <p:nvSpPr>
          <p:cNvPr id="2" name="Title 1"/>
          <p:cNvSpPr>
            <a:spLocks noGrp="true"/>
          </p:cNvSpPr>
          <p:nvPr>
            <p:ph type="title"/>
          </p:nvPr>
        </p:nvSpPr>
        <p:spPr>
          <a:xfrm rot="0">
            <a:off x="839788" y="457200"/>
            <a:ext cx="3932237" cy="1600200"/>
          </a:xfrm>
          <a:prstGeom prst="rect">
            <a:avLst/>
          </a:prstGeom>
        </p:spPr>
        <p:txBody>
          <a:bodyPr anchor="b" rtlCol="0" vert="horz"/>
          <a:lstStyle>
            <a:lvl1pPr lvl="0">
              <a:defRPr dirty="0" lang="en-US" sz="3200"/>
            </a:lvl1pPr>
          </a:lstStyle>
          <a:p>
            <a:pPr/>
            <a:r>
              <a:rPr dirty="0" lang="en-US"/>
              <a:t>Click to edit Master title style</a:t>
            </a:r>
            <a:endParaRPr dirty="0" lang="en-US"/>
          </a:p>
        </p:txBody>
      </p:sp>
      <p:sp>
        <p:nvSpPr>
          <p:cNvPr id="3" name="Picture Placeholder 2"/>
          <p:cNvSpPr>
            <a:spLocks noGrp="true"/>
          </p:cNvSpPr>
          <p:nvPr>
            <p:ph idx="1" type="pic"/>
          </p:nvPr>
        </p:nvSpPr>
        <p:spPr>
          <a:xfrm rot="0">
            <a:off x="5183187" y="987425"/>
            <a:ext cx="6172200" cy="4873625"/>
          </a:xfrm>
          <a:prstGeom prst="rect">
            <a:avLst/>
          </a:prstGeom>
        </p:spPr>
        <p:txBody>
          <a:bodyPr rtlCol="0"/>
          <a:lstStyle>
            <a:lvl1pPr indent="0" lvl="0">
              <a:buNone/>
              <a:defRPr dirty="0" lang="en-US" sz="3200"/>
            </a:lvl1pPr>
            <a:lvl2pPr indent="0" lvl="1" marL="457200">
              <a:buNone/>
              <a:defRPr dirty="0" lang="en-US" sz="2800"/>
            </a:lvl2pPr>
            <a:lvl3pPr indent="0" lvl="2" marL="914400">
              <a:buNone/>
              <a:defRPr dirty="0" lang="en-US" sz="2400"/>
            </a:lvl3pPr>
            <a:lvl4pPr indent="0" lvl="3" marL="1371600">
              <a:buNone/>
              <a:defRPr dirty="0" lang="en-US" sz="2000"/>
            </a:lvl4pPr>
            <a:lvl5pPr indent="0" lvl="4" marL="1828800">
              <a:buNone/>
              <a:defRPr dirty="0" lang="en-US" sz="2000"/>
            </a:lvl5pPr>
            <a:lvl6pPr indent="0" lvl="5" marL="2286000">
              <a:buNone/>
              <a:defRPr dirty="0" lang="en-US" sz="2000"/>
            </a:lvl6pPr>
            <a:lvl7pPr indent="0" lvl="6" marL="2743200">
              <a:buNone/>
              <a:defRPr dirty="0" lang="en-US" sz="2000"/>
            </a:lvl7pPr>
            <a:lvl8pPr indent="0" lvl="7" marL="3200400">
              <a:buNone/>
              <a:defRPr dirty="0" lang="en-US" sz="2000"/>
            </a:lvl8pPr>
            <a:lvl9pPr indent="0" lvl="8" marL="3657600">
              <a:buNone/>
              <a:defRPr dirty="0" lang="en-US" sz="2000"/>
            </a:lvl9pPr>
          </a:lstStyle>
          <a:p>
            <a:pPr/>
            <a:r>
              <a:rPr dirty="0" lang="en-US"/>
              <a:t/>
            </a:r>
            <a:endParaRPr dirty="0" lang="en-US"/>
          </a:p>
        </p:txBody>
      </p:sp>
      <p:sp>
        <p:nvSpPr>
          <p:cNvPr id="4" name="Text Placeholder 3"/>
          <p:cNvSpPr>
            <a:spLocks noGrp="true"/>
          </p:cNvSpPr>
          <p:nvPr>
            <p:ph idx="2" type="body"/>
          </p:nvPr>
        </p:nvSpPr>
        <p:spPr>
          <a:xfrm rot="0">
            <a:off x="839788" y="2057400"/>
            <a:ext cx="3932237" cy="3811587"/>
          </a:xfrm>
          <a:prstGeom prst="rect">
            <a:avLst/>
          </a:prstGeom>
        </p:spPr>
        <p:txBody>
          <a:bodyPr rtlCol="0"/>
          <a:lstStyle>
            <a:lvl1pPr indent="0" lvl="0">
              <a:buNone/>
              <a:defRPr dirty="0" lang="en-US" sz="1600"/>
            </a:lvl1pPr>
            <a:lvl2pPr indent="0" lvl="1" marL="457200">
              <a:buNone/>
              <a:defRPr dirty="0" lang="en-US" sz="1400"/>
            </a:lvl2pPr>
            <a:lvl3pPr indent="0" lvl="2" marL="914400">
              <a:buNone/>
              <a:defRPr dirty="0" lang="en-US" sz="1200"/>
            </a:lvl3pPr>
            <a:lvl4pPr indent="0" lvl="3" marL="1371600">
              <a:buNone/>
              <a:defRPr dirty="0" lang="en-US" sz="1000"/>
            </a:lvl4pPr>
            <a:lvl5pPr indent="0" lvl="4" marL="1828800">
              <a:buNone/>
              <a:defRPr dirty="0" lang="en-US" sz="1000"/>
            </a:lvl5pPr>
            <a:lvl6pPr indent="0" lvl="5" marL="2286000">
              <a:buNone/>
              <a:defRPr dirty="0" lang="en-US" sz="1000"/>
            </a:lvl6pPr>
            <a:lvl7pPr indent="0" lvl="6" marL="2743200">
              <a:buNone/>
              <a:defRPr dirty="0" lang="en-US" sz="1000"/>
            </a:lvl7pPr>
            <a:lvl8pPr indent="0" lvl="7" marL="3200400">
              <a:buNone/>
              <a:defRPr dirty="0" lang="en-US" sz="1000"/>
            </a:lvl8pPr>
            <a:lvl9pPr indent="0" lvl="8" marL="3657600">
              <a:buNone/>
              <a:defRPr dirty="0" lang="en-US" sz="1000"/>
            </a:lvl9pPr>
          </a:lstStyle>
          <a:p>
            <a:pPr lvl="0"/>
            <a:r>
              <a:rPr dirty="0" lang="en-US"/>
              <a:t>Edit Master text styles</a:t>
            </a:r>
            <a:endParaRPr dirty="0" lang="en-US"/>
          </a:p>
        </p:txBody>
      </p:sp>
      <p:sp>
        <p:nvSpPr>
          <p:cNvPr id="5" name="Date Placeholder 4"/>
          <p:cNvSpPr>
            <a:spLocks noGrp="true"/>
          </p:cNvSpPr>
          <p:nvPr>
            <p:ph idx="10" sz="half" type="dt"/>
          </p:nvPr>
        </p:nvSpPr>
        <p:spPr>
          <a:prstGeom prst="rect">
            <a:avLst/>
          </a:prstGeom>
        </p:spPr>
        <p:txBody>
          <a:bodyPr rtlCol="0"/>
          <a:lstStyle/>
          <a:p>
            <a:pPr/>
            <a:fld id="{D9FDE6B6-F630-46B7-9DA6-478809A39149}" type="datetime1">
              <a:t>6/17/2020</a:t>
            </a:fld>
            <a:endParaRPr dirty="0" lang="en-US"/>
          </a:p>
        </p:txBody>
      </p:sp>
      <p:sp>
        <p:nvSpPr>
          <p:cNvPr id="6" name="Footer Placeholder 5"/>
          <p:cNvSpPr>
            <a:spLocks noGrp="true"/>
          </p:cNvSpPr>
          <p:nvPr>
            <p:ph idx="11" sz="quarter" type="ftr"/>
          </p:nvPr>
        </p:nvSpPr>
        <p:spPr>
          <a:prstGeom prst="rect">
            <a:avLst/>
          </a:prstGeom>
        </p:spPr>
        <p:txBody>
          <a:bodyPr rtlCol="0"/>
          <a:lstStyle/>
          <a:p>
            <a:pPr/>
            <a:r>
              <a:rPr dirty="0" lang="en-US"/>
              <a:t/>
            </a:r>
            <a:endParaRPr dirty="0" lang="en-US"/>
          </a:p>
        </p:txBody>
      </p:sp>
      <p:sp>
        <p:nvSpPr>
          <p:cNvPr id="7" name="Slide Number Placeholder 6"/>
          <p:cNvSpPr>
            <a:spLocks noGrp="true"/>
          </p:cNvSpPr>
          <p:nvPr>
            <p:ph idx="12" sz="quarter" type="sldNum"/>
          </p:nvPr>
        </p:nvSpPr>
        <p:spPr>
          <a:prstGeom prst="rect">
            <a:avLst/>
          </a:prstGeom>
        </p:spPr>
        <p:txBody>
          <a:bodyPr rtlCol="0"/>
          <a:lstStyle/>
          <a:p>
            <a:pPr/>
            <a:fld id="{2A5E5170-27EA-4A70-BAEA-A282230E6B66}" type="slidenum"/>
            <a:endParaRPr dirty="0" lang="en-US"/>
          </a:p>
        </p:txBody>
      </p:sp>
    </p:spTree>
  </p:cSld>
  <p:clrMapOvr>
    <a:masterClrMapping/>
  </p:clrMapOvr>
</p:sldLayout>
</file>

<file path=ppt/slideMasters/_rels/slideMaster1.xml.rels><?xml version="1.0" encoding="UTF-8"?><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s>
</file>

<file path=ppt/slideMasters/_rels/slideMaster2.xml.rels><?xml version="1.0" encoding="UTF-8"?><Relationships xmlns="http://schemas.openxmlformats.org/package/2006/relationships"><Relationship Id="rId1" Target="../slideLayouts/slideLayout12.xml" Type="http://schemas.openxmlformats.org/officeDocument/2006/relationships/slideLayout"/><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theme/theme2.xml" Type="http://schemas.openxmlformats.org/officeDocument/2006/relationships/theme"/></Relationships>
</file>

<file path=ppt/slideMasters/_rels/slideMaster3.xml.rels><?xml version="1.0" encoding="UTF-8"?><Relationships xmlns="http://schemas.openxmlformats.org/package/2006/relationships"><Relationship Id="rId1" Target="../slideLayouts/slideLayout17.xml" Type="http://schemas.openxmlformats.org/officeDocument/2006/relationships/slideLayout"/><Relationship Id="rId2" Target="../slideLayouts/slideLayout18.xml" Type="http://schemas.openxmlformats.org/officeDocument/2006/relationships/slideLayout"/><Relationship Id="rId3" Target="../slideLayouts/slideLayout19.xml" Type="http://schemas.openxmlformats.org/officeDocument/2006/relationships/slideLayout"/><Relationship Id="rId4" Target="../slideLayouts/slideLayout20.xml" Type="http://schemas.openxmlformats.org/officeDocument/2006/relationships/slideLayout"/><Relationship Id="rId5" Target="../slideLayouts/slideLayout21.xml" Type="http://schemas.openxmlformats.org/officeDocument/2006/relationships/slideLayout"/><Relationship Id="rId6" Target="../theme/theme3.xml" Type="http://schemas.openxmlformats.org/officeDocument/2006/relationships/theme"/></Relationships>
</file>

<file path=ppt/slideMasters/slideMaster1.xml><?xml version="1.0" encoding="utf-8"?>
<p:sldMaster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cSld name="slideMaster1">
    <p:bg>
      <p:bgRef idx="1001">
        <a:schemeClr val="bg1"/>
      </p:bgRef>
    </p:bg>
    <p:spTree>
      <p:nvGrpSpPr>
        <p:cNvPr id="1" name=""/>
        <p:cNvGrpSpPr/>
        <p:nvPr/>
      </p:nvGrpSpPr>
      <p:grpSpPr>
        <a:xfrm>
          <a:off x="0" y="0"/>
          <a:ext cx="0" cy="0"/>
          <a:chOff x="0" y="0"/>
          <a:chExt cx="0" cy="0"/>
        </a:xfrm>
      </p:grpSpPr>
      <p:sp>
        <p:nvSpPr>
          <p:cNvPr id="2" name="Title Placeholder 1"/>
          <p:cNvSpPr>
            <a:spLocks noGrp="true"/>
          </p:cNvSpPr>
          <p:nvPr>
            <p:ph type="title"/>
          </p:nvPr>
        </p:nvSpPr>
        <p:spPr>
          <a:xfrm rot="0">
            <a:off x="838200" y="365125"/>
            <a:ext cx="10515600" cy="1325563"/>
          </a:xfrm>
          <a:prstGeom prst="rect">
            <a:avLst/>
          </a:prstGeom>
        </p:spPr>
        <p:txBody>
          <a:bodyPr anchor="ctr" bIns="45720" lIns="91440" rIns="91440" rtlCol="0" tIns="45720" vert="horz">
            <a:normAutofit/>
          </a:bodyPr>
          <a:lstStyle/>
          <a:p>
            <a:pPr/>
            <a:r>
              <a:rPr dirty="0" lang="en-US"/>
              <a:t>Click to edit Master title style</a:t>
            </a:r>
            <a:endParaRPr dirty="0" lang="en-US"/>
          </a:p>
        </p:txBody>
      </p:sp>
      <p:sp>
        <p:nvSpPr>
          <p:cNvPr id="3" name="Text Placeholder 2"/>
          <p:cNvSpPr>
            <a:spLocks noGrp="true"/>
          </p:cNvSpPr>
          <p:nvPr>
            <p:ph idx="1" type="body"/>
          </p:nvPr>
        </p:nvSpPr>
        <p:spPr>
          <a:xfrm rot="0">
            <a:off x="838200" y="1825625"/>
            <a:ext cx="10515600" cy="4351338"/>
          </a:xfrm>
          <a:prstGeom prst="rect">
            <a:avLst/>
          </a:prstGeom>
        </p:spPr>
        <p:txBody>
          <a:bodyPr bIns="45720" lIns="91440" rIns="91440" rtlCol="0" tIns="45720" vert="horz">
            <a:normAutofit/>
          </a:bodyPr>
          <a:lstStyle/>
          <a:p>
            <a:pPr lvl="0"/>
            <a:r>
              <a:rPr dirty="0" lang="en-US"/>
              <a:t>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sp>
        <p:nvSpPr>
          <p:cNvPr id="4" name="Date Placeholder 3"/>
          <p:cNvSpPr>
            <a:spLocks noGrp="true"/>
          </p:cNvSpPr>
          <p:nvPr>
            <p:ph idx="2" sz="half" type="dt"/>
          </p:nvPr>
        </p:nvSpPr>
        <p:spPr>
          <a:xfrm rot="0">
            <a:off x="838200" y="6356350"/>
            <a:ext cx="2743200" cy="365125"/>
          </a:xfrm>
          <a:prstGeom prst="rect">
            <a:avLst/>
          </a:prstGeom>
        </p:spPr>
        <p:txBody>
          <a:bodyPr anchor="ctr" bIns="45720" lIns="91440" rIns="91440" rtlCol="0" tIns="45720" vert="horz"/>
          <a:lstStyle>
            <a:lvl1pPr algn="l" lvl="0">
              <a:defRPr dirty="0" lang="en-US" sz="1200">
                <a:solidFill>
                  <a:schemeClr val="tx1">
                    <a:tint val="75000"/>
                  </a:schemeClr>
                </a:solidFill>
              </a:defRPr>
            </a:lvl1pPr>
          </a:lstStyle>
          <a:p>
            <a:pPr/>
            <a:fld id="{723BC993-9348-464F-ADD0-C5BED7C3B1CB}" type="datetime1">
              <a:t>6/17/2020</a:t>
            </a:fld>
            <a:endParaRPr dirty="0" lang="en-US"/>
          </a:p>
        </p:txBody>
      </p:sp>
      <p:sp>
        <p:nvSpPr>
          <p:cNvPr id="5" name="Footer Placeholder 4"/>
          <p:cNvSpPr>
            <a:spLocks noGrp="true"/>
          </p:cNvSpPr>
          <p:nvPr>
            <p:ph idx="3" sz="quarter" type="ftr"/>
          </p:nvPr>
        </p:nvSpPr>
        <p:spPr>
          <a:xfrm rot="0">
            <a:off x="4038600" y="6356350"/>
            <a:ext cx="4114800" cy="365125"/>
          </a:xfrm>
          <a:prstGeom prst="rect">
            <a:avLst/>
          </a:prstGeom>
        </p:spPr>
        <p:txBody>
          <a:bodyPr anchor="ctr" bIns="45720" lIns="91440" rIns="91440" rtlCol="0" tIns="45720" vert="horz"/>
          <a:lstStyle>
            <a:lvl1pPr algn="ctr" lvl="0">
              <a:defRPr dirty="0" lang="en-US" sz="1200">
                <a:solidFill>
                  <a:schemeClr val="tx1">
                    <a:tint val="75000"/>
                  </a:schemeClr>
                </a:solidFill>
              </a:defRPr>
            </a:lvl1pPr>
          </a:lstStyle>
          <a:p>
            <a:pPr/>
            <a:r>
              <a:rPr dirty="0" lang="en-US"/>
              <a:t/>
            </a:r>
            <a:endParaRPr dirty="0" lang="en-US"/>
          </a:p>
        </p:txBody>
      </p:sp>
      <p:sp>
        <p:nvSpPr>
          <p:cNvPr id="6" name="Slide Number Placeholder 5"/>
          <p:cNvSpPr>
            <a:spLocks noGrp="true"/>
          </p:cNvSpPr>
          <p:nvPr>
            <p:ph idx="4" sz="quarter" type="sldNum"/>
          </p:nvPr>
        </p:nvSpPr>
        <p:spPr>
          <a:xfrm rot="0">
            <a:off x="8610600" y="6356350"/>
            <a:ext cx="2743200" cy="365125"/>
          </a:xfrm>
          <a:prstGeom prst="rect">
            <a:avLst/>
          </a:prstGeom>
        </p:spPr>
        <p:txBody>
          <a:bodyPr anchor="ctr" bIns="45720" lIns="91440" rIns="91440" rtlCol="0" tIns="45720" vert="horz"/>
          <a:lstStyle>
            <a:lvl1pPr algn="r" lvl="0">
              <a:defRPr dirty="0" lang="en-US" sz="1200">
                <a:solidFill>
                  <a:schemeClr val="tx1">
                    <a:tint val="75000"/>
                  </a:schemeClr>
                </a:solidFill>
              </a:defRPr>
            </a:lvl1pPr>
          </a:lstStyle>
          <a:p>
            <a:pPr/>
            <a:fld id="{47FAF9F0-4BA4-46EF-87CA-A6B5DA601316}" type="slidenum"/>
            <a:endParaRPr dirty="0" lang="en-US"/>
          </a:p>
        </p:txBody>
      </p:sp>
    </p:spTree>
  </p:cSld>
  <p:clrMap accent1="accent1" accent2="accent2" accent3="accent3" accent4="accent4" accent5="accent5" accent6="accent6" bg1="lt1" bg2="lt2" folHlink="folHlink" hlink="hlink" tx1="dk1" tx2="dk2"/>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lvl="0" rtl="false">
        <a:lnSpc>
          <a:spcPct val="90000"/>
        </a:lnSpc>
        <a:spcBef>
          <a:spcPct val="0"/>
        </a:spcBef>
        <a:buNone/>
        <a:defRPr dirty="0" lang="en-US" sz="4400">
          <a:solidFill>
            <a:schemeClr val="tx1"/>
          </a:solidFill>
          <a:latin typeface="+mj-lt"/>
        </a:defRPr>
      </a:lvl1pPr>
    </p:titleStyle>
    <p:bodyStyle>
      <a:lvl1pPr algn="l" indent="-228600" lvl="0" marL="228600" rtl="false">
        <a:lnSpc>
          <a:spcPct val="90000"/>
        </a:lnSpc>
        <a:spcBef>
          <a:spcPts val="1000"/>
        </a:spcBef>
        <a:buFont typeface="Arial"/>
        <a:buChar char="•"/>
        <a:defRPr dirty="0" lang="en-US" sz="2800">
          <a:solidFill>
            <a:schemeClr val="tx1"/>
          </a:solidFill>
          <a:latin typeface="+mn-lt"/>
        </a:defRPr>
      </a:lvl1pPr>
      <a:lvl2pPr algn="l" indent="-228600" lvl="1" marL="685800" rtl="false">
        <a:lnSpc>
          <a:spcPct val="90000"/>
        </a:lnSpc>
        <a:spcBef>
          <a:spcPts val="500"/>
        </a:spcBef>
        <a:buFont typeface="Arial"/>
        <a:buChar char="•"/>
        <a:defRPr dirty="0" lang="en-US" sz="2400">
          <a:solidFill>
            <a:schemeClr val="tx1"/>
          </a:solidFill>
          <a:latin typeface="+mn-lt"/>
        </a:defRPr>
      </a:lvl2pPr>
      <a:lvl3pPr algn="l" indent="-228600" lvl="2" marL="1143000" rtl="false">
        <a:lnSpc>
          <a:spcPct val="90000"/>
        </a:lnSpc>
        <a:spcBef>
          <a:spcPts val="500"/>
        </a:spcBef>
        <a:buFont typeface="Arial"/>
        <a:buChar char="•"/>
        <a:defRPr dirty="0" lang="en-US" sz="2000">
          <a:solidFill>
            <a:schemeClr val="tx1"/>
          </a:solidFill>
          <a:latin typeface="+mn-lt"/>
        </a:defRPr>
      </a:lvl3pPr>
      <a:lvl4pPr algn="l" indent="-228600" lvl="3" marL="1600200" rtl="false">
        <a:lnSpc>
          <a:spcPct val="90000"/>
        </a:lnSpc>
        <a:spcBef>
          <a:spcPts val="500"/>
        </a:spcBef>
        <a:buFont typeface="Arial"/>
        <a:buChar char="•"/>
        <a:defRPr dirty="0" lang="en-US" sz="1800">
          <a:solidFill>
            <a:schemeClr val="tx1"/>
          </a:solidFill>
          <a:latin typeface="+mn-lt"/>
        </a:defRPr>
      </a:lvl4pPr>
      <a:lvl5pPr algn="l" indent="-228600" lvl="4" marL="2057400" rtl="false">
        <a:lnSpc>
          <a:spcPct val="90000"/>
        </a:lnSpc>
        <a:spcBef>
          <a:spcPts val="500"/>
        </a:spcBef>
        <a:buFont typeface="Arial"/>
        <a:buChar char="•"/>
        <a:defRPr dirty="0" lang="en-US" sz="1800">
          <a:solidFill>
            <a:schemeClr val="tx1"/>
          </a:solidFill>
          <a:latin typeface="+mn-lt"/>
        </a:defRPr>
      </a:lvl5pPr>
      <a:lvl6pPr algn="l" indent="-228600" lvl="5" marL="2514600" rtl="false">
        <a:lnSpc>
          <a:spcPct val="90000"/>
        </a:lnSpc>
        <a:spcBef>
          <a:spcPts val="500"/>
        </a:spcBef>
        <a:buFont typeface="Arial"/>
        <a:buChar char="•"/>
        <a:defRPr dirty="0" lang="en-US" sz="1800">
          <a:solidFill>
            <a:schemeClr val="tx1"/>
          </a:solidFill>
          <a:latin typeface="+mn-lt"/>
        </a:defRPr>
      </a:lvl6pPr>
      <a:lvl7pPr algn="l" indent="-228600" lvl="6" marL="2971800" rtl="false">
        <a:lnSpc>
          <a:spcPct val="90000"/>
        </a:lnSpc>
        <a:spcBef>
          <a:spcPts val="500"/>
        </a:spcBef>
        <a:buFont typeface="Arial"/>
        <a:buChar char="•"/>
        <a:defRPr dirty="0" lang="en-US" sz="1800">
          <a:solidFill>
            <a:schemeClr val="tx1"/>
          </a:solidFill>
          <a:latin typeface="+mn-lt"/>
        </a:defRPr>
      </a:lvl7pPr>
      <a:lvl8pPr algn="l" indent="-228600" lvl="7" marL="3429000" rtl="false">
        <a:lnSpc>
          <a:spcPct val="90000"/>
        </a:lnSpc>
        <a:spcBef>
          <a:spcPts val="500"/>
        </a:spcBef>
        <a:buFont typeface="Arial"/>
        <a:buChar char="•"/>
        <a:defRPr dirty="0" lang="en-US" sz="1800">
          <a:solidFill>
            <a:schemeClr val="tx1"/>
          </a:solidFill>
          <a:latin typeface="+mn-lt"/>
        </a:defRPr>
      </a:lvl8pPr>
      <a:lvl9pPr algn="l" indent="-228600" lvl="8" marL="3886200" rtl="false">
        <a:lnSpc>
          <a:spcPct val="90000"/>
        </a:lnSpc>
        <a:spcBef>
          <a:spcPts val="500"/>
        </a:spcBef>
        <a:buFont typeface="Arial"/>
        <a:buChar char="•"/>
        <a:defRPr dirty="0" lang="en-US" sz="1800">
          <a:solidFill>
            <a:schemeClr val="tx1"/>
          </a:solidFill>
          <a:latin typeface="+mn-lt"/>
        </a:defRPr>
      </a:lvl9pPr>
    </p:bodyStyle>
    <p:otherStyle>
      <a:lvl1pPr algn="l" lvl="0" rtl="false">
        <a:defRPr dirty="0" lang="en-US" sz="1800">
          <a:solidFill>
            <a:schemeClr val="tx1"/>
          </a:solidFill>
          <a:latin typeface="+mn-lt"/>
        </a:defRPr>
      </a:lvl1pPr>
      <a:lvl2pPr algn="l" lvl="1" marL="457200" rtl="false">
        <a:defRPr dirty="0" lang="en-US" sz="1800">
          <a:solidFill>
            <a:schemeClr val="tx1"/>
          </a:solidFill>
          <a:latin typeface="+mn-lt"/>
        </a:defRPr>
      </a:lvl2pPr>
      <a:lvl3pPr algn="l" lvl="2" marL="914400" rtl="false">
        <a:defRPr dirty="0" lang="en-US" sz="1800">
          <a:solidFill>
            <a:schemeClr val="tx1"/>
          </a:solidFill>
          <a:latin typeface="+mn-lt"/>
        </a:defRPr>
      </a:lvl3pPr>
      <a:lvl4pPr algn="l" lvl="3" marL="1371600" rtl="false">
        <a:defRPr dirty="0" lang="en-US" sz="1800">
          <a:solidFill>
            <a:schemeClr val="tx1"/>
          </a:solidFill>
          <a:latin typeface="+mn-lt"/>
        </a:defRPr>
      </a:lvl4pPr>
      <a:lvl5pPr algn="l" lvl="4" marL="1828800" rtl="false">
        <a:defRPr dirty="0" lang="en-US" sz="1800">
          <a:solidFill>
            <a:schemeClr val="tx1"/>
          </a:solidFill>
          <a:latin typeface="+mn-lt"/>
        </a:defRPr>
      </a:lvl5pPr>
      <a:lvl6pPr algn="l" lvl="5" marL="2286000" rtl="false">
        <a:defRPr dirty="0" lang="en-US" sz="1800">
          <a:solidFill>
            <a:schemeClr val="tx1"/>
          </a:solidFill>
          <a:latin typeface="+mn-lt"/>
        </a:defRPr>
      </a:lvl6pPr>
      <a:lvl7pPr algn="l" lvl="6" marL="2743200" rtl="false">
        <a:defRPr dirty="0" lang="en-US" sz="1800">
          <a:solidFill>
            <a:schemeClr val="tx1"/>
          </a:solidFill>
          <a:latin typeface="+mn-lt"/>
        </a:defRPr>
      </a:lvl7pPr>
      <a:lvl8pPr algn="l" lvl="7" marL="3200400" rtl="false">
        <a:defRPr dirty="0" lang="en-US" sz="1800">
          <a:solidFill>
            <a:schemeClr val="tx1"/>
          </a:solidFill>
          <a:latin typeface="+mn-lt"/>
        </a:defRPr>
      </a:lvl8pPr>
      <a:lvl9pPr algn="l" lvl="8" marL="3657600" rtl="false">
        <a:defRPr dirty="0" lang="en-US" sz="1800">
          <a:solidFill>
            <a:schemeClr val="tx1"/>
          </a:solidFill>
          <a:latin typeface="+mn-lt"/>
        </a:defRPr>
      </a:lvl9pPr>
    </p:otherStyle>
  </p:txStyles>
</p:sldMaster>
</file>

<file path=ppt/slideMasters/slideMaster2.xml><?xml version="1.0" encoding="utf-8"?>
<p:sldMaster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cSld name="slideMaster2">
    <p:bg>
      <p:bgPr>
        <a:solidFill>
          <a:schemeClr val="bg1"/>
        </a:solidFill>
        <a:effectLst/>
      </p:bgPr>
    </p:bg>
    <p:spTree>
      <p:nvGrpSpPr>
        <p:cNvPr id="1" name=""/>
        <p:cNvGrpSpPr/>
        <p:nvPr/>
      </p:nvGrpSpPr>
      <p:grpSpPr>
        <a:xfrm>
          <a:off x="0" y="0"/>
          <a:ext cx="0" cy="0"/>
          <a:chOff x="0" y="0"/>
          <a:chExt cx="0" cy="0"/>
        </a:xfrm>
      </p:grpSpPr>
    </p:spTree>
  </p:cSld>
  <p:clrMap accent1="accent1" accent2="accent2" accent3="accent3" accent4="accent4" accent5="accent5" accent6="accent6" bg1="lt1" bg2="lt2" folHlink="folHlink" hlink="hlink" tx1="dk1" tx2="dk2"/>
  <p:sldLayoutIdLst>
    <p:sldLayoutId id="2147483661" r:id="rId1"/>
    <p:sldLayoutId id="2147483662" r:id="rId2"/>
    <p:sldLayoutId id="2147483663" r:id="rId3"/>
    <p:sldLayoutId id="2147483664" r:id="rId4"/>
    <p:sldLayoutId id="2147483665" r:id="rId5"/>
  </p:sldLayoutIdLst>
  <p:txStyles>
    <p:titleStyle>
      <a:lvl1pPr algn="ctr" lvl="0" rtl="false">
        <a:spcBef>
          <a:spcPct val="0"/>
        </a:spcBef>
        <a:spcAft>
          <a:spcPct val="0"/>
        </a:spcAft>
        <a:defRPr dirty="0" lang="en-US" sz="2400">
          <a:solidFill>
            <a:schemeClr val="tx1"/>
          </a:solidFill>
          <a:latin typeface="+mj-lt"/>
        </a:defRPr>
      </a:lvl1pPr>
      <a:lvl2pPr algn="ctr" lvl="1" rtl="false">
        <a:spcBef>
          <a:spcPct val="0"/>
        </a:spcBef>
        <a:spcAft>
          <a:spcPct val="0"/>
        </a:spcAft>
        <a:defRPr dirty="0" lang="en-US" sz="2400">
          <a:solidFill>
            <a:schemeClr val="tx1"/>
          </a:solidFill>
          <a:latin typeface="Calibri"/>
        </a:defRPr>
      </a:lvl2pPr>
      <a:lvl3pPr algn="ctr" lvl="2" rtl="false">
        <a:spcBef>
          <a:spcPct val="0"/>
        </a:spcBef>
        <a:spcAft>
          <a:spcPct val="0"/>
        </a:spcAft>
        <a:defRPr dirty="0" lang="en-US" sz="2400">
          <a:solidFill>
            <a:schemeClr val="tx1"/>
          </a:solidFill>
          <a:latin typeface="Calibri"/>
        </a:defRPr>
      </a:lvl3pPr>
      <a:lvl4pPr algn="ctr" lvl="3" rtl="false">
        <a:spcBef>
          <a:spcPct val="0"/>
        </a:spcBef>
        <a:spcAft>
          <a:spcPct val="0"/>
        </a:spcAft>
        <a:defRPr dirty="0" lang="en-US" sz="2400">
          <a:solidFill>
            <a:schemeClr val="tx1"/>
          </a:solidFill>
          <a:latin typeface="Calibri"/>
        </a:defRPr>
      </a:lvl4pPr>
      <a:lvl5pPr algn="ctr" lvl="4" rtl="false">
        <a:spcBef>
          <a:spcPct val="0"/>
        </a:spcBef>
        <a:spcAft>
          <a:spcPct val="0"/>
        </a:spcAft>
        <a:defRPr dirty="0" lang="en-US" sz="2400">
          <a:solidFill>
            <a:schemeClr val="tx1"/>
          </a:solidFill>
          <a:latin typeface="Calibri"/>
        </a:defRPr>
      </a:lvl5pPr>
      <a:lvl6pPr algn="ctr" lvl="5" marL="257175" rtl="false">
        <a:spcBef>
          <a:spcPct val="0"/>
        </a:spcBef>
        <a:spcAft>
          <a:spcPct val="0"/>
        </a:spcAft>
        <a:defRPr dirty="0" lang="en-US" sz="2475">
          <a:solidFill>
            <a:schemeClr val="tx1"/>
          </a:solidFill>
          <a:latin typeface="Calibri"/>
        </a:defRPr>
      </a:lvl6pPr>
      <a:lvl7pPr algn="ctr" lvl="6" marL="514350" rtl="false">
        <a:spcBef>
          <a:spcPct val="0"/>
        </a:spcBef>
        <a:spcAft>
          <a:spcPct val="0"/>
        </a:spcAft>
        <a:defRPr dirty="0" lang="en-US" sz="2475">
          <a:solidFill>
            <a:schemeClr val="tx1"/>
          </a:solidFill>
          <a:latin typeface="Calibri"/>
        </a:defRPr>
      </a:lvl7pPr>
      <a:lvl8pPr algn="ctr" lvl="7" marL="771525" rtl="false">
        <a:spcBef>
          <a:spcPct val="0"/>
        </a:spcBef>
        <a:spcAft>
          <a:spcPct val="0"/>
        </a:spcAft>
        <a:defRPr dirty="0" lang="en-US" sz="2475">
          <a:solidFill>
            <a:schemeClr val="tx1"/>
          </a:solidFill>
          <a:latin typeface="Calibri"/>
        </a:defRPr>
      </a:lvl8pPr>
      <a:lvl9pPr algn="ctr" lvl="8" marL="1028700" rtl="false">
        <a:spcBef>
          <a:spcPct val="0"/>
        </a:spcBef>
        <a:spcAft>
          <a:spcPct val="0"/>
        </a:spcAft>
        <a:defRPr dirty="0" lang="en-US" sz="2475">
          <a:solidFill>
            <a:schemeClr val="tx1"/>
          </a:solidFill>
          <a:latin typeface="Calibri"/>
        </a:defRPr>
      </a:lvl9pPr>
    </p:titleStyle>
    <p:bodyStyle>
      <a:lvl1pPr algn="l" indent="-192087" lvl="0" marL="192087" rtl="false">
        <a:spcBef>
          <a:spcPct val="20000"/>
        </a:spcBef>
        <a:spcAft>
          <a:spcPct val="0"/>
        </a:spcAft>
        <a:buFont typeface="Arial"/>
        <a:buChar char="•"/>
        <a:defRPr dirty="0" lang="en-US">
          <a:solidFill>
            <a:schemeClr val="tx1"/>
          </a:solidFill>
          <a:latin typeface="+mn-lt"/>
        </a:defRPr>
      </a:lvl1pPr>
      <a:lvl2pPr algn="l" indent="-160338" lvl="1" marL="417513" rtl="false">
        <a:spcBef>
          <a:spcPct val="20000"/>
        </a:spcBef>
        <a:spcAft>
          <a:spcPct val="0"/>
        </a:spcAft>
        <a:buFont typeface="Arial"/>
        <a:buChar char="–"/>
        <a:defRPr dirty="0" lang="en-US" sz="1500">
          <a:solidFill>
            <a:schemeClr val="tx1"/>
          </a:solidFill>
          <a:latin typeface="+mn-lt"/>
        </a:defRPr>
      </a:lvl2pPr>
      <a:lvl3pPr algn="l" indent="-128588" lvl="2" marL="642938" rtl="false">
        <a:spcBef>
          <a:spcPct val="20000"/>
        </a:spcBef>
        <a:spcAft>
          <a:spcPct val="0"/>
        </a:spcAft>
        <a:buFont typeface="Arial"/>
        <a:buChar char="•"/>
        <a:defRPr dirty="0" lang="en-US" sz="1300">
          <a:solidFill>
            <a:schemeClr val="tx1"/>
          </a:solidFill>
          <a:latin typeface="+mn-lt"/>
        </a:defRPr>
      </a:lvl3pPr>
      <a:lvl4pPr algn="l" indent="-128588" lvl="3" marL="900113" rtl="false">
        <a:spcBef>
          <a:spcPct val="20000"/>
        </a:spcBef>
        <a:spcAft>
          <a:spcPct val="0"/>
        </a:spcAft>
        <a:buFont typeface="Arial"/>
        <a:buChar char="–"/>
        <a:defRPr dirty="0" lang="en-US" sz="1100">
          <a:solidFill>
            <a:schemeClr val="tx1"/>
          </a:solidFill>
          <a:latin typeface="+mn-lt"/>
        </a:defRPr>
      </a:lvl4pPr>
      <a:lvl5pPr algn="l" indent="-128588" lvl="4" marL="1157288" rtl="false">
        <a:spcBef>
          <a:spcPct val="20000"/>
        </a:spcBef>
        <a:spcAft>
          <a:spcPct val="0"/>
        </a:spcAft>
        <a:buFont typeface="Arial"/>
        <a:buChar char="»"/>
        <a:defRPr dirty="0" lang="en-US" sz="1100">
          <a:solidFill>
            <a:schemeClr val="tx1"/>
          </a:solidFill>
          <a:latin typeface="+mn-lt"/>
        </a:defRPr>
      </a:lvl5pPr>
      <a:lvl6pPr algn="l" indent="-128588" lvl="5" marL="1414463" rtl="false">
        <a:spcBef>
          <a:spcPct val="20000"/>
        </a:spcBef>
        <a:buFont typeface="Arial"/>
        <a:buChar char="•"/>
        <a:defRPr dirty="0" lang="en-US" sz="1125">
          <a:solidFill>
            <a:schemeClr val="tx1"/>
          </a:solidFill>
          <a:latin typeface="+mn-lt"/>
        </a:defRPr>
      </a:lvl6pPr>
      <a:lvl7pPr algn="l" indent="-128588" lvl="6" marL="1671638" rtl="false">
        <a:spcBef>
          <a:spcPct val="20000"/>
        </a:spcBef>
        <a:buFont typeface="Arial"/>
        <a:buChar char="•"/>
        <a:defRPr dirty="0" lang="en-US" sz="1125">
          <a:solidFill>
            <a:schemeClr val="tx1"/>
          </a:solidFill>
          <a:latin typeface="+mn-lt"/>
        </a:defRPr>
      </a:lvl7pPr>
      <a:lvl8pPr algn="l" indent="-128588" lvl="7" marL="1928813" rtl="false">
        <a:spcBef>
          <a:spcPct val="20000"/>
        </a:spcBef>
        <a:buFont typeface="Arial"/>
        <a:buChar char="•"/>
        <a:defRPr dirty="0" lang="en-US" sz="1125">
          <a:solidFill>
            <a:schemeClr val="tx1"/>
          </a:solidFill>
          <a:latin typeface="+mn-lt"/>
        </a:defRPr>
      </a:lvl8pPr>
      <a:lvl9pPr algn="l" indent="-128588" lvl="8" marL="2185988" rtl="false">
        <a:spcBef>
          <a:spcPct val="20000"/>
        </a:spcBef>
        <a:buFont typeface="Arial"/>
        <a:buChar char="•"/>
        <a:defRPr dirty="0" lang="en-US" sz="1125">
          <a:solidFill>
            <a:schemeClr val="tx1"/>
          </a:solidFill>
          <a:latin typeface="+mn-lt"/>
        </a:defRPr>
      </a:lvl9pPr>
    </p:bodyStyle>
    <p:otherStyle>
      <a:lvl1pPr algn="l" lvl="0" rtl="false">
        <a:defRPr dirty="0" lang="en-US" sz="1013">
          <a:solidFill>
            <a:schemeClr val="tx1"/>
          </a:solidFill>
          <a:latin typeface="+mn-lt"/>
        </a:defRPr>
      </a:lvl1pPr>
      <a:lvl2pPr algn="l" lvl="1" marL="257175" rtl="false">
        <a:defRPr dirty="0" lang="en-US" sz="1013">
          <a:solidFill>
            <a:schemeClr val="tx1"/>
          </a:solidFill>
          <a:latin typeface="+mn-lt"/>
        </a:defRPr>
      </a:lvl2pPr>
      <a:lvl3pPr algn="l" lvl="2" marL="514350" rtl="false">
        <a:defRPr dirty="0" lang="en-US" sz="1013">
          <a:solidFill>
            <a:schemeClr val="tx1"/>
          </a:solidFill>
          <a:latin typeface="+mn-lt"/>
        </a:defRPr>
      </a:lvl3pPr>
      <a:lvl4pPr algn="l" lvl="3" marL="771525" rtl="false">
        <a:defRPr dirty="0" lang="en-US" sz="1013">
          <a:solidFill>
            <a:schemeClr val="tx1"/>
          </a:solidFill>
          <a:latin typeface="+mn-lt"/>
        </a:defRPr>
      </a:lvl4pPr>
      <a:lvl5pPr algn="l" lvl="4" marL="1028700" rtl="false">
        <a:defRPr dirty="0" lang="en-US" sz="1013">
          <a:solidFill>
            <a:schemeClr val="tx1"/>
          </a:solidFill>
          <a:latin typeface="+mn-lt"/>
        </a:defRPr>
      </a:lvl5pPr>
      <a:lvl6pPr algn="l" lvl="5" marL="1285875" rtl="false">
        <a:defRPr dirty="0" lang="en-US" sz="1013">
          <a:solidFill>
            <a:schemeClr val="tx1"/>
          </a:solidFill>
          <a:latin typeface="+mn-lt"/>
        </a:defRPr>
      </a:lvl6pPr>
      <a:lvl7pPr algn="l" lvl="6" marL="1543050" rtl="false">
        <a:defRPr dirty="0" lang="en-US" sz="1013">
          <a:solidFill>
            <a:schemeClr val="tx1"/>
          </a:solidFill>
          <a:latin typeface="+mn-lt"/>
        </a:defRPr>
      </a:lvl7pPr>
      <a:lvl8pPr algn="l" lvl="7" marL="1800225" rtl="false">
        <a:defRPr dirty="0" lang="en-US" sz="1013">
          <a:solidFill>
            <a:schemeClr val="tx1"/>
          </a:solidFill>
          <a:latin typeface="+mn-lt"/>
        </a:defRPr>
      </a:lvl8pPr>
      <a:lvl9pPr algn="l" lvl="8" marL="2057400" rtl="false">
        <a:defRPr dirty="0" lang="en-US" sz="1013">
          <a:solidFill>
            <a:schemeClr val="tx1"/>
          </a:solidFill>
          <a:latin typeface="+mn-lt"/>
        </a:defRPr>
      </a:lvl9pPr>
    </p:otherStyle>
  </p:txStyles>
</p:sldMaster>
</file>

<file path=ppt/slideMasters/slideMaster3.xml><?xml version="1.0" encoding="utf-8"?>
<p:sldMaster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cSld name="slideMaster3">
    <p:bg>
      <p:bgPr>
        <a:solidFill>
          <a:schemeClr val="bg1"/>
        </a:solidFill>
        <a:effectLst/>
      </p:bgPr>
    </p:bg>
    <p:spTree>
      <p:nvGrpSpPr>
        <p:cNvPr id="1" name=""/>
        <p:cNvGrpSpPr/>
        <p:nvPr/>
      </p:nvGrpSpPr>
      <p:grpSpPr>
        <a:xfrm>
          <a:off x="0" y="0"/>
          <a:ext cx="0" cy="0"/>
          <a:chOff x="0" y="0"/>
          <a:chExt cx="0" cy="0"/>
        </a:xfrm>
      </p:grpSpPr>
    </p:spTree>
  </p:cSld>
  <p:clrMap accent1="accent1" accent2="accent2" accent3="accent3" accent4="accent4" accent5="accent5" accent6="accent6" bg1="lt1" bg2="lt2" folHlink="folHlink" hlink="hlink" tx1="dk1" tx2="dk2"/>
  <p:sldLayoutIdLst>
    <p:sldLayoutId id="2147483667" r:id="rId1"/>
    <p:sldLayoutId id="2147483668" r:id="rId2"/>
    <p:sldLayoutId id="2147483669" r:id="rId3"/>
    <p:sldLayoutId id="2147483670" r:id="rId4"/>
    <p:sldLayoutId id="2147483671" r:id="rId5"/>
  </p:sldLayoutIdLst>
  <p:txStyles>
    <p:titleStyle>
      <a:lvl1pPr algn="ctr" lvl="0" rtl="false">
        <a:spcBef>
          <a:spcPct val="0"/>
        </a:spcBef>
        <a:spcAft>
          <a:spcPct val="0"/>
        </a:spcAft>
        <a:defRPr dirty="0" lang="en-US" sz="2400">
          <a:solidFill>
            <a:schemeClr val="tx1"/>
          </a:solidFill>
          <a:latin typeface="+mj-lt"/>
        </a:defRPr>
      </a:lvl1pPr>
      <a:lvl2pPr algn="ctr" lvl="1" rtl="false">
        <a:spcBef>
          <a:spcPct val="0"/>
        </a:spcBef>
        <a:spcAft>
          <a:spcPct val="0"/>
        </a:spcAft>
        <a:defRPr dirty="0" lang="en-US" sz="2400">
          <a:solidFill>
            <a:schemeClr val="tx1"/>
          </a:solidFill>
          <a:latin typeface="Calibri"/>
        </a:defRPr>
      </a:lvl2pPr>
      <a:lvl3pPr algn="ctr" lvl="2" rtl="false">
        <a:spcBef>
          <a:spcPct val="0"/>
        </a:spcBef>
        <a:spcAft>
          <a:spcPct val="0"/>
        </a:spcAft>
        <a:defRPr dirty="0" lang="en-US" sz="2400">
          <a:solidFill>
            <a:schemeClr val="tx1"/>
          </a:solidFill>
          <a:latin typeface="Calibri"/>
        </a:defRPr>
      </a:lvl3pPr>
      <a:lvl4pPr algn="ctr" lvl="3" rtl="false">
        <a:spcBef>
          <a:spcPct val="0"/>
        </a:spcBef>
        <a:spcAft>
          <a:spcPct val="0"/>
        </a:spcAft>
        <a:defRPr dirty="0" lang="en-US" sz="2400">
          <a:solidFill>
            <a:schemeClr val="tx1"/>
          </a:solidFill>
          <a:latin typeface="Calibri"/>
        </a:defRPr>
      </a:lvl4pPr>
      <a:lvl5pPr algn="ctr" lvl="4" rtl="false">
        <a:spcBef>
          <a:spcPct val="0"/>
        </a:spcBef>
        <a:spcAft>
          <a:spcPct val="0"/>
        </a:spcAft>
        <a:defRPr dirty="0" lang="en-US" sz="2400">
          <a:solidFill>
            <a:schemeClr val="tx1"/>
          </a:solidFill>
          <a:latin typeface="Calibri"/>
        </a:defRPr>
      </a:lvl5pPr>
      <a:lvl6pPr algn="ctr" lvl="5" marL="257175" rtl="false">
        <a:spcBef>
          <a:spcPct val="0"/>
        </a:spcBef>
        <a:spcAft>
          <a:spcPct val="0"/>
        </a:spcAft>
        <a:defRPr dirty="0" lang="en-US" sz="2475">
          <a:solidFill>
            <a:schemeClr val="tx1"/>
          </a:solidFill>
          <a:latin typeface="Calibri"/>
        </a:defRPr>
      </a:lvl6pPr>
      <a:lvl7pPr algn="ctr" lvl="6" marL="514350" rtl="false">
        <a:spcBef>
          <a:spcPct val="0"/>
        </a:spcBef>
        <a:spcAft>
          <a:spcPct val="0"/>
        </a:spcAft>
        <a:defRPr dirty="0" lang="en-US" sz="2475">
          <a:solidFill>
            <a:schemeClr val="tx1"/>
          </a:solidFill>
          <a:latin typeface="Calibri"/>
        </a:defRPr>
      </a:lvl7pPr>
      <a:lvl8pPr algn="ctr" lvl="7" marL="771525" rtl="false">
        <a:spcBef>
          <a:spcPct val="0"/>
        </a:spcBef>
        <a:spcAft>
          <a:spcPct val="0"/>
        </a:spcAft>
        <a:defRPr dirty="0" lang="en-US" sz="2475">
          <a:solidFill>
            <a:schemeClr val="tx1"/>
          </a:solidFill>
          <a:latin typeface="Calibri"/>
        </a:defRPr>
      </a:lvl8pPr>
      <a:lvl9pPr algn="ctr" lvl="8" marL="1028700" rtl="false">
        <a:spcBef>
          <a:spcPct val="0"/>
        </a:spcBef>
        <a:spcAft>
          <a:spcPct val="0"/>
        </a:spcAft>
        <a:defRPr dirty="0" lang="en-US" sz="2475">
          <a:solidFill>
            <a:schemeClr val="tx1"/>
          </a:solidFill>
          <a:latin typeface="Calibri"/>
        </a:defRPr>
      </a:lvl9pPr>
    </p:titleStyle>
    <p:bodyStyle>
      <a:lvl1pPr algn="l" indent="-192087" lvl="0" marL="192087" rtl="false">
        <a:spcBef>
          <a:spcPct val="20000"/>
        </a:spcBef>
        <a:spcAft>
          <a:spcPct val="0"/>
        </a:spcAft>
        <a:buFont typeface="Arial"/>
        <a:buChar char="•"/>
        <a:defRPr dirty="0" lang="en-US">
          <a:solidFill>
            <a:schemeClr val="tx1"/>
          </a:solidFill>
          <a:latin typeface="+mn-lt"/>
        </a:defRPr>
      </a:lvl1pPr>
      <a:lvl2pPr algn="l" indent="-160338" lvl="1" marL="417513" rtl="false">
        <a:spcBef>
          <a:spcPct val="20000"/>
        </a:spcBef>
        <a:spcAft>
          <a:spcPct val="0"/>
        </a:spcAft>
        <a:buFont typeface="Arial"/>
        <a:buChar char="–"/>
        <a:defRPr dirty="0" lang="en-US" sz="1500">
          <a:solidFill>
            <a:schemeClr val="tx1"/>
          </a:solidFill>
          <a:latin typeface="+mn-lt"/>
        </a:defRPr>
      </a:lvl2pPr>
      <a:lvl3pPr algn="l" indent="-128588" lvl="2" marL="642938" rtl="false">
        <a:spcBef>
          <a:spcPct val="20000"/>
        </a:spcBef>
        <a:spcAft>
          <a:spcPct val="0"/>
        </a:spcAft>
        <a:buFont typeface="Arial"/>
        <a:buChar char="•"/>
        <a:defRPr dirty="0" lang="en-US" sz="1300">
          <a:solidFill>
            <a:schemeClr val="tx1"/>
          </a:solidFill>
          <a:latin typeface="+mn-lt"/>
        </a:defRPr>
      </a:lvl3pPr>
      <a:lvl4pPr algn="l" indent="-128588" lvl="3" marL="900113" rtl="false">
        <a:spcBef>
          <a:spcPct val="20000"/>
        </a:spcBef>
        <a:spcAft>
          <a:spcPct val="0"/>
        </a:spcAft>
        <a:buFont typeface="Arial"/>
        <a:buChar char="–"/>
        <a:defRPr dirty="0" lang="en-US" sz="1100">
          <a:solidFill>
            <a:schemeClr val="tx1"/>
          </a:solidFill>
          <a:latin typeface="+mn-lt"/>
        </a:defRPr>
      </a:lvl4pPr>
      <a:lvl5pPr algn="l" indent="-128588" lvl="4" marL="1157288" rtl="false">
        <a:spcBef>
          <a:spcPct val="20000"/>
        </a:spcBef>
        <a:spcAft>
          <a:spcPct val="0"/>
        </a:spcAft>
        <a:buFont typeface="Arial"/>
        <a:buChar char="»"/>
        <a:defRPr dirty="0" lang="en-US" sz="1100">
          <a:solidFill>
            <a:schemeClr val="tx1"/>
          </a:solidFill>
          <a:latin typeface="+mn-lt"/>
        </a:defRPr>
      </a:lvl5pPr>
      <a:lvl6pPr algn="l" indent="-128588" lvl="5" marL="1414463" rtl="false">
        <a:spcBef>
          <a:spcPct val="20000"/>
        </a:spcBef>
        <a:buFont typeface="Arial"/>
        <a:buChar char="•"/>
        <a:defRPr dirty="0" lang="en-US" sz="1125">
          <a:solidFill>
            <a:schemeClr val="tx1"/>
          </a:solidFill>
          <a:latin typeface="+mn-lt"/>
        </a:defRPr>
      </a:lvl6pPr>
      <a:lvl7pPr algn="l" indent="-128588" lvl="6" marL="1671638" rtl="false">
        <a:spcBef>
          <a:spcPct val="20000"/>
        </a:spcBef>
        <a:buFont typeface="Arial"/>
        <a:buChar char="•"/>
        <a:defRPr dirty="0" lang="en-US" sz="1125">
          <a:solidFill>
            <a:schemeClr val="tx1"/>
          </a:solidFill>
          <a:latin typeface="+mn-lt"/>
        </a:defRPr>
      </a:lvl7pPr>
      <a:lvl8pPr algn="l" indent="-128588" lvl="7" marL="1928813" rtl="false">
        <a:spcBef>
          <a:spcPct val="20000"/>
        </a:spcBef>
        <a:buFont typeface="Arial"/>
        <a:buChar char="•"/>
        <a:defRPr dirty="0" lang="en-US" sz="1125">
          <a:solidFill>
            <a:schemeClr val="tx1"/>
          </a:solidFill>
          <a:latin typeface="+mn-lt"/>
        </a:defRPr>
      </a:lvl8pPr>
      <a:lvl9pPr algn="l" indent="-128588" lvl="8" marL="2185988" rtl="false">
        <a:spcBef>
          <a:spcPct val="20000"/>
        </a:spcBef>
        <a:buFont typeface="Arial"/>
        <a:buChar char="•"/>
        <a:defRPr dirty="0" lang="en-US" sz="1125">
          <a:solidFill>
            <a:schemeClr val="tx1"/>
          </a:solidFill>
          <a:latin typeface="+mn-lt"/>
        </a:defRPr>
      </a:lvl9pPr>
    </p:bodyStyle>
    <p:otherStyle>
      <a:lvl1pPr algn="l" lvl="0" rtl="false">
        <a:defRPr dirty="0" lang="en-US" sz="1013">
          <a:solidFill>
            <a:schemeClr val="tx1"/>
          </a:solidFill>
          <a:latin typeface="+mn-lt"/>
        </a:defRPr>
      </a:lvl1pPr>
      <a:lvl2pPr algn="l" lvl="1" marL="257175" rtl="false">
        <a:defRPr dirty="0" lang="en-US" sz="1013">
          <a:solidFill>
            <a:schemeClr val="tx1"/>
          </a:solidFill>
          <a:latin typeface="+mn-lt"/>
        </a:defRPr>
      </a:lvl2pPr>
      <a:lvl3pPr algn="l" lvl="2" marL="514350" rtl="false">
        <a:defRPr dirty="0" lang="en-US" sz="1013">
          <a:solidFill>
            <a:schemeClr val="tx1"/>
          </a:solidFill>
          <a:latin typeface="+mn-lt"/>
        </a:defRPr>
      </a:lvl3pPr>
      <a:lvl4pPr algn="l" lvl="3" marL="771525" rtl="false">
        <a:defRPr dirty="0" lang="en-US" sz="1013">
          <a:solidFill>
            <a:schemeClr val="tx1"/>
          </a:solidFill>
          <a:latin typeface="+mn-lt"/>
        </a:defRPr>
      </a:lvl4pPr>
      <a:lvl5pPr algn="l" lvl="4" marL="1028700" rtl="false">
        <a:defRPr dirty="0" lang="en-US" sz="1013">
          <a:solidFill>
            <a:schemeClr val="tx1"/>
          </a:solidFill>
          <a:latin typeface="+mn-lt"/>
        </a:defRPr>
      </a:lvl5pPr>
      <a:lvl6pPr algn="l" lvl="5" marL="1285875" rtl="false">
        <a:defRPr dirty="0" lang="en-US" sz="1013">
          <a:solidFill>
            <a:schemeClr val="tx1"/>
          </a:solidFill>
          <a:latin typeface="+mn-lt"/>
        </a:defRPr>
      </a:lvl6pPr>
      <a:lvl7pPr algn="l" lvl="6" marL="1543050" rtl="false">
        <a:defRPr dirty="0" lang="en-US" sz="1013">
          <a:solidFill>
            <a:schemeClr val="tx1"/>
          </a:solidFill>
          <a:latin typeface="+mn-lt"/>
        </a:defRPr>
      </a:lvl7pPr>
      <a:lvl8pPr algn="l" lvl="7" marL="1800225" rtl="false">
        <a:defRPr dirty="0" lang="en-US" sz="1013">
          <a:solidFill>
            <a:schemeClr val="tx1"/>
          </a:solidFill>
          <a:latin typeface="+mn-lt"/>
        </a:defRPr>
      </a:lvl8pPr>
      <a:lvl9pPr algn="l" lvl="8" marL="2057400" rtl="false">
        <a:defRPr dirty="0" lang="en-US" sz="1013">
          <a:solidFill>
            <a:schemeClr val="tx1"/>
          </a:solidFill>
          <a:latin typeface="+mn-lt"/>
        </a:defRPr>
      </a:lvl9pPr>
    </p:otherStyle>
  </p:txStyles>
</p:sldMaster>
</file>

<file path=ppt/slides/_rels/slide1.xml.rels><?xml version="1.0" encoding="UTF-8"?><Relationships xmlns="http://schemas.openxmlformats.org/package/2006/relationships"><Relationship Id="rId1" Target="../slideLayouts/slideLayout21.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Relationships xmlns="http://schemas.openxmlformats.org/package/2006/relationships"><Relationship Id="rId1" Target="../slideLayouts/slideLayout18.xml" Type="http://schemas.openxmlformats.org/officeDocument/2006/relationships/slideLayout"/></Relationships>
</file>

<file path=ppt/slides/_rels/slide11.xml.rels><?xml version="1.0" encoding="UTF-8"?><Relationships xmlns="http://schemas.openxmlformats.org/package/2006/relationships"><Relationship Id="rId1" Target="../slideLayouts/slideLayout18.xml" Type="http://schemas.openxmlformats.org/officeDocument/2006/relationships/slideLayout"/></Relationships>
</file>

<file path=ppt/slides/_rels/slide12.xml.rels><?xml version="1.0" encoding="UTF-8"?><Relationships xmlns="http://schemas.openxmlformats.org/package/2006/relationships"><Relationship Id="rId1" Target="../slideLayouts/slideLayout18.xml" Type="http://schemas.openxmlformats.org/officeDocument/2006/relationships/slideLayout"/></Relationships>
</file>

<file path=ppt/slides/_rels/slide13.xml.rels><?xml version="1.0" encoding="UTF-8"?><Relationships xmlns="http://schemas.openxmlformats.org/package/2006/relationships"><Relationship Id="rId1" Target="../slideLayouts/slideLayout18.xml" Type="http://schemas.openxmlformats.org/officeDocument/2006/relationships/slideLayout"/></Relationships>
</file>

<file path=ppt/slides/_rels/slide14.xml.rels><?xml version="1.0" encoding="UTF-8"?><Relationships xmlns="http://schemas.openxmlformats.org/package/2006/relationships"><Relationship Id="rId1" Target="../slideLayouts/slideLayout18.xml" Type="http://schemas.openxmlformats.org/officeDocument/2006/relationships/slideLayout"/></Relationships>
</file>

<file path=ppt/slides/_rels/slide15.xml.rels><?xml version="1.0" encoding="UTF-8"?><Relationships xmlns="http://schemas.openxmlformats.org/package/2006/relationships"><Relationship Id="rId1" Target="../slideLayouts/slideLayout18.xml" Type="http://schemas.openxmlformats.org/officeDocument/2006/relationships/slideLayout"/></Relationships>
</file>

<file path=ppt/slides/_rels/slide16.xml.rels><?xml version="1.0" encoding="UTF-8"?><Relationships xmlns="http://schemas.openxmlformats.org/package/2006/relationships"><Relationship Id="rId1" Target="../slideLayouts/slideLayout18.xml" Type="http://schemas.openxmlformats.org/officeDocument/2006/relationships/slideLayout"/></Relationships>
</file>

<file path=ppt/slides/_rels/slide17.xml.rels><?xml version="1.0" encoding="UTF-8"?><Relationships xmlns="http://schemas.openxmlformats.org/package/2006/relationships"><Relationship Id="rId1" Target="../slideLayouts/slideLayout18.xml" Type="http://schemas.openxmlformats.org/officeDocument/2006/relationships/slideLayout"/></Relationships>
</file>

<file path=ppt/slides/_rels/slide18.xml.rels><?xml version="1.0" encoding="UTF-8"?><Relationships xmlns="http://schemas.openxmlformats.org/package/2006/relationships"><Relationship Id="rId1" Target="../slideLayouts/slideLayout18.xml" Type="http://schemas.openxmlformats.org/officeDocument/2006/relationships/slideLayout"/></Relationships>
</file>

<file path=ppt/slides/_rels/slide19.xml.rels><?xml version="1.0" encoding="UTF-8"?><Relationships xmlns="http://schemas.openxmlformats.org/package/2006/relationships"><Relationship Id="rId1" Target="../slideLayouts/slideLayout18.xml" Type="http://schemas.openxmlformats.org/officeDocument/2006/relationships/slideLayout"/></Relationships>
</file>

<file path=ppt/slides/_rels/slide2.xml.rels><?xml version="1.0" encoding="UTF-8"?><Relationships xmlns="http://schemas.openxmlformats.org/package/2006/relationships"><Relationship Id="rId1" Target="../slideLayouts/slideLayout18.xml" Type="http://schemas.openxmlformats.org/officeDocument/2006/relationships/slideLayout"/></Relationships>
</file>

<file path=ppt/slides/_rels/slide20.xml.rels><?xml version="1.0" encoding="UTF-8"?><Relationships xmlns="http://schemas.openxmlformats.org/package/2006/relationships"><Relationship Id="rId1" Target="../slideLayouts/slideLayout18.xml" Type="http://schemas.openxmlformats.org/officeDocument/2006/relationships/slideLayout"/></Relationships>
</file>

<file path=ppt/slides/_rels/slide21.xml.rels><?xml version="1.0" encoding="UTF-8"?><Relationships xmlns="http://schemas.openxmlformats.org/package/2006/relationships"><Relationship Id="rId1" Target="../slideLayouts/slideLayout20.xml" Type="http://schemas.openxmlformats.org/officeDocument/2006/relationships/slideLayout"/></Relationships>
</file>

<file path=ppt/slides/_rels/slide3.xml.rels><?xml version="1.0" encoding="UTF-8"?><Relationships xmlns="http://schemas.openxmlformats.org/package/2006/relationships"><Relationship Id="rId1" Target="../slideLayouts/slideLayout18.xml" Type="http://schemas.openxmlformats.org/officeDocument/2006/relationships/slideLayout"/></Relationships>
</file>

<file path=ppt/slides/_rels/slide4.xml.rels><?xml version="1.0" encoding="UTF-8"?><Relationships xmlns="http://schemas.openxmlformats.org/package/2006/relationships"><Relationship Id="rId1" Target="../slideLayouts/slideLayout18.xml" Type="http://schemas.openxmlformats.org/officeDocument/2006/relationships/slideLayout"/></Relationships>
</file>

<file path=ppt/slides/_rels/slide5.xml.rels><?xml version="1.0" encoding="UTF-8"?><Relationships xmlns="http://schemas.openxmlformats.org/package/2006/relationships"><Relationship Id="rId1" Target="../slideLayouts/slideLayout18.xml" Type="http://schemas.openxmlformats.org/officeDocument/2006/relationships/slideLayout"/></Relationships>
</file>

<file path=ppt/slides/_rels/slide6.xml.rels><?xml version="1.0" encoding="UTF-8"?><Relationships xmlns="http://schemas.openxmlformats.org/package/2006/relationships"><Relationship Id="rId1" Target="../slideLayouts/slideLayout18.xml" Type="http://schemas.openxmlformats.org/officeDocument/2006/relationships/slideLayout"/></Relationships>
</file>

<file path=ppt/slides/_rels/slide7.xml.rels><?xml version="1.0" encoding="UTF-8"?><Relationships xmlns="http://schemas.openxmlformats.org/package/2006/relationships"><Relationship Id="rId1" Target="../slideLayouts/slideLayout18.xml" Type="http://schemas.openxmlformats.org/officeDocument/2006/relationships/slideLayout"/></Relationships>
</file>

<file path=ppt/slides/_rels/slide8.xml.rels><?xml version="1.0" encoding="UTF-8"?><Relationships xmlns="http://schemas.openxmlformats.org/package/2006/relationships"><Relationship Id="rId1" Target="../slideLayouts/slideLayout18.xml" Type="http://schemas.openxmlformats.org/officeDocument/2006/relationships/slideLayout"/></Relationships>
</file>

<file path=ppt/slides/_rels/slide9.xml.rels><?xml version="1.0" encoding="UTF-8"?><Relationships xmlns="http://schemas.openxmlformats.org/package/2006/relationships"><Relationship Id="rId1" Target="../slideLayouts/slideLayout18.xml" Type="http://schemas.openxmlformats.org/officeDocument/2006/relationships/slideLayout"/></Relationships>
</file>

<file path=ppt/slides/slide1.xml><?xml version="1.0" encoding="utf-8"?>
<p:sld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cSld name="slide1">
    <p:spTree>
      <p:nvGrpSpPr>
        <p:cNvPr id="1" name=""/>
        <p:cNvGrpSpPr/>
        <p:nvPr/>
      </p:nvGrpSpPr>
      <p:grpSpPr>
        <a:xfrm>
          <a:off x="0" y="0"/>
          <a:ext cx="0" cy="0"/>
          <a:chOff x="0" y="0"/>
          <a:chExt cx="0" cy="0"/>
        </a:xfrm>
      </p:grpSpPr>
      <p:sp>
        <p:nvSpPr>
          <p:cNvPr id="2" name="Title 1"/>
          <p:cNvSpPr>
            <a:spLocks noGrp="true"/>
          </p:cNvSpPr>
          <p:nvPr>
            <p:ph type="title"/>
          </p:nvPr>
        </p:nvSpPr>
        <p:spPr>
          <a:xfrm rot="0">
            <a:off x="1524000" y="5106974"/>
            <a:ext cx="7031978" cy="1463040"/>
          </a:xfrm>
        </p:spPr>
        <p:txBody>
          <a:bodyPr rtlCol="0" vert="horz">
            <a:normAutofit/>
          </a:bodyPr>
          <a:lstStyle/>
          <a:p>
            <a:pPr algn="l"/>
            <a:r>
              <a:rPr dirty="0" i="1" lang="en-GB"/>
              <a:t>Construction </a:t>
            </a:r>
            <a:r>
              <a:rPr dirty="0" i="1" lang="en-GB"/>
              <a:t>adjudication: </a:t>
            </a:r>
            <a:br>
              <a:rPr dirty="0" i="1" lang="en-GB"/>
            </a:br>
            <a:r>
              <a:rPr dirty="0" i="1" lang="en-GB"/>
              <a:t>Current </a:t>
            </a:r>
            <a:r>
              <a:rPr dirty="0" i="1" lang="en-GB"/>
              <a:t>developments and </a:t>
            </a:r>
            <a:br>
              <a:rPr dirty="0" i="1" lang="en-GB"/>
            </a:br>
            <a:r>
              <a:rPr dirty="0" i="1" lang="en-GB"/>
              <a:t>a </a:t>
            </a:r>
            <a:r>
              <a:rPr dirty="0" i="1" lang="en-GB"/>
              <a:t>peep into the future</a:t>
            </a:r>
            <a:endParaRPr dirty="0" i="1" lang="en-GB"/>
          </a:p>
        </p:txBody>
      </p:sp>
      <p:sp>
        <p:nvSpPr>
          <p:cNvPr id="3" name="Subtitle 2"/>
          <p:cNvSpPr>
            <a:spLocks noGrp="true"/>
          </p:cNvSpPr>
          <p:nvPr>
            <p:ph idx="1" type="subTitle"/>
          </p:nvPr>
        </p:nvSpPr>
        <p:spPr>
          <a:xfrm rot="0">
            <a:off x="9598965" y="5403195"/>
            <a:ext cx="2452007" cy="1133576"/>
          </a:xfrm>
        </p:spPr>
        <p:txBody>
          <a:bodyPr rtlCol="0" vert="horz">
            <a:normAutofit/>
          </a:bodyPr>
          <a:lstStyle/>
          <a:p>
            <a:pPr/>
            <a:r>
              <a:rPr dirty="0" lang="en-US"/>
              <a:t>Ivor Collett</a:t>
            </a:r>
          </a:p>
          <a:p>
            <a:pPr/>
            <a:r>
              <a:rPr dirty="0" lang="en-GB">
                <a:latin typeface="Carlito"/>
              </a:rPr>
              <a:t>10 June 2020</a:t>
            </a:r>
          </a:p>
          <a:p>
            <a:pPr/>
            <a:r>
              <a:rPr dirty="0" lang="en-GB">
                <a:latin typeface="Carlito"/>
              </a:rPr>
              <a:t/>
            </a:r>
            <a:endParaRPr dirty="0" lang="en-GB">
              <a:latin typeface="Carlito"/>
            </a:endParaRPr>
          </a:p>
        </p:txBody>
      </p:sp>
    </p:spTree>
  </p:cSld>
  <p:clrMapOvr>
    <a:masterClrMapping/>
  </p:clrMapOvr>
</p:sld>
</file>

<file path=ppt/slides/slide10.xml><?xml version="1.0" encoding="utf-8"?>
<p:sld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cSld name="slide10">
    <p:spTree>
      <p:nvGrpSpPr>
        <p:cNvPr id="1" name=""/>
        <p:cNvGrpSpPr/>
        <p:nvPr/>
      </p:nvGrpSpPr>
      <p:grpSpPr>
        <a:xfrm>
          <a:off x="0" y="0"/>
          <a:ext cx="0" cy="0"/>
          <a:chOff x="0" y="0"/>
          <a:chExt cx="0" cy="0"/>
        </a:xfrm>
      </p:grpSpPr>
      <p:sp>
        <p:nvSpPr>
          <p:cNvPr id="2" name="Content Placeholder 1"/>
          <p:cNvSpPr>
            <a:spLocks noGrp="true"/>
          </p:cNvSpPr>
          <p:nvPr>
            <p:ph/>
          </p:nvPr>
        </p:nvSpPr>
        <p:spPr/>
        <p:txBody>
          <a:bodyPr rtlCol="0"/>
          <a:lstStyle/>
          <a:p>
            <a:pPr indent="-457200" marL="457200"/>
            <a:r>
              <a:rPr b="1" dirty="0" lang="en-GB" sz="2200">
                <a:latin typeface="+mn-lt"/>
              </a:rPr>
              <a:t>Disclosure </a:t>
            </a:r>
            <a:r>
              <a:rPr b="1" dirty="0" lang="en-GB" sz="2200">
                <a:latin typeface="+mn-lt"/>
              </a:rPr>
              <a:t>of current/previous </a:t>
            </a:r>
            <a:r>
              <a:rPr b="1" dirty="0" lang="en-GB" sz="2200">
                <a:latin typeface="+mn-lt"/>
              </a:rPr>
              <a:t>appointments</a:t>
            </a:r>
          </a:p>
          <a:p>
            <a:pPr indent="-457200" marL="457200"/>
            <a:r>
              <a:rPr dirty="0" lang="en-GB" sz="2200"/>
              <a:t/>
            </a:r>
          </a:p>
          <a:p>
            <a:pPr indent="-457200" lvl="1" marL="682229"/>
            <a:r>
              <a:rPr dirty="0" lang="en-GB" sz="2000"/>
              <a:t>Adjudicating </a:t>
            </a:r>
            <a:r>
              <a:rPr dirty="0" lang="en-GB" sz="2000"/>
              <a:t>is a (relatively) small industry. </a:t>
            </a:r>
            <a:r>
              <a:rPr dirty="0" lang="en-GB" sz="2000"/>
              <a:t> A </a:t>
            </a:r>
            <a:r>
              <a:rPr dirty="0" lang="en-GB" sz="2000"/>
              <a:t>small group of adjudicators are on a number of panels. Therefore, an important issue is the extent of an adjudicator’s duty to disclose any previous or ongoing appointments, and whether a failure to do so, amounts to apparent </a:t>
            </a:r>
            <a:r>
              <a:rPr dirty="0" lang="en-GB" sz="2000"/>
              <a:t>bias.</a:t>
            </a:r>
          </a:p>
          <a:p>
            <a:pPr indent="-457200" lvl="1" marL="682229"/>
            <a:r>
              <a:rPr dirty="0" lang="en-GB" sz="2000"/>
              <a:t/>
            </a:r>
          </a:p>
          <a:p>
            <a:pPr indent="-457200" lvl="1" marL="682229"/>
            <a:r>
              <a:rPr dirty="0" lang="en-GB" sz="2000"/>
              <a:t>Imminent </a:t>
            </a:r>
            <a:r>
              <a:rPr dirty="0" lang="en-GB" sz="2000"/>
              <a:t>Supreme Court decision on an appeal from the Court of Appeal’s decision in </a:t>
            </a:r>
            <a:r>
              <a:rPr dirty="0" i="1" lang="en-GB" sz="2000"/>
              <a:t>Halliburton Company v Chubb Bermuda Insurance Ltd</a:t>
            </a:r>
            <a:r>
              <a:rPr dirty="0" lang="en-GB" sz="2000"/>
              <a:t> [2018] EWCA Civ 817</a:t>
            </a:r>
            <a:r>
              <a:rPr dirty="0" lang="en-GB" sz="2000"/>
              <a:t>)</a:t>
            </a:r>
            <a:endParaRPr dirty="0" lang="en-GB" sz="2000"/>
          </a:p>
        </p:txBody>
      </p:sp>
      <p:sp>
        <p:nvSpPr>
          <p:cNvPr id="3" name="Content Placeholder 2"/>
          <p:cNvSpPr>
            <a:spLocks noGrp="true"/>
          </p:cNvSpPr>
          <p:nvPr>
            <p:ph idx="1"/>
          </p:nvPr>
        </p:nvSpPr>
        <p:spPr/>
        <p:txBody>
          <a:bodyPr rtlCol="0"/>
          <a:lstStyle/>
          <a:p>
            <a:pPr/>
            <a:r>
              <a:rPr dirty="0" lang="en-US"/>
              <a:t>A word about bias </a:t>
            </a:r>
            <a:r>
              <a:rPr dirty="0" lang="en-US"/>
              <a:t>(2)</a:t>
            </a:r>
            <a:endParaRPr dirty="0" lang="en-US"/>
          </a:p>
        </p:txBody>
      </p:sp>
    </p:spTree>
  </p:cSld>
  <p:clrMapOvr>
    <a:masterClrMapping/>
  </p:clrMapOvr>
</p:sld>
</file>

<file path=ppt/slides/slide11.xml><?xml version="1.0" encoding="utf-8"?>
<p:sld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cSld name="slide11">
    <p:spTree>
      <p:nvGrpSpPr>
        <p:cNvPr id="1" name=""/>
        <p:cNvGrpSpPr/>
        <p:nvPr/>
      </p:nvGrpSpPr>
      <p:grpSpPr>
        <a:xfrm>
          <a:off x="0" y="0"/>
          <a:ext cx="0" cy="0"/>
          <a:chOff x="0" y="0"/>
          <a:chExt cx="0" cy="0"/>
        </a:xfrm>
      </p:grpSpPr>
      <p:sp>
        <p:nvSpPr>
          <p:cNvPr id="2" name="Content Placeholder 1"/>
          <p:cNvSpPr>
            <a:spLocks noGrp="true"/>
          </p:cNvSpPr>
          <p:nvPr>
            <p:ph/>
          </p:nvPr>
        </p:nvSpPr>
        <p:spPr/>
        <p:txBody>
          <a:bodyPr rtlCol="0"/>
          <a:lstStyle/>
          <a:p>
            <a:pPr/>
            <a:r>
              <a:rPr dirty="0" lang="en-US"/>
              <a:t>Raise these issues during the adjudication if possible.  But most likely to be raised at enforcement stage</a:t>
            </a:r>
          </a:p>
          <a:p>
            <a:pPr/>
            <a:r>
              <a:rPr dirty="0" lang="en-US"/>
              <a:t/>
            </a:r>
          </a:p>
          <a:p>
            <a:pPr indent="-457200" lvl="0" marL="457200"/>
            <a:r>
              <a:rPr dirty="0" lang="en-US"/>
              <a:t>Has the adjudicator had any prior involvement in the project?</a:t>
            </a:r>
          </a:p>
          <a:p>
            <a:pPr indent="0">
              <a:buNone/>
            </a:pPr>
            <a:r>
              <a:rPr dirty="0" lang="en-US"/>
              <a:t/>
            </a:r>
          </a:p>
          <a:p>
            <a:pPr indent="-457200" lvl="0" marL="457200"/>
            <a:r>
              <a:rPr dirty="0" lang="en-US"/>
              <a:t>Has the adjudicator had unilateral communication with a party?</a:t>
            </a:r>
          </a:p>
          <a:p>
            <a:pPr indent="0">
              <a:buNone/>
            </a:pPr>
            <a:r>
              <a:rPr dirty="0" lang="en-US"/>
              <a:t> </a:t>
            </a:r>
          </a:p>
          <a:p>
            <a:pPr indent="-457200" lvl="0" marL="457200"/>
            <a:r>
              <a:rPr dirty="0" lang="en-US"/>
              <a:t>Has the adjudicator treated the evidence fairly? (If she is to place particular weight on an issue (or its absence) </a:t>
            </a:r>
            <a:r>
              <a:rPr dirty="0" lang="en-US"/>
              <a:t>would </a:t>
            </a:r>
            <a:r>
              <a:rPr dirty="0" lang="en-US"/>
              <a:t>it </a:t>
            </a:r>
            <a:r>
              <a:rPr dirty="0" lang="en-US"/>
              <a:t>be only fair </a:t>
            </a:r>
            <a:r>
              <a:rPr dirty="0" lang="en-US"/>
              <a:t>to let the parties have an opportunity to comment on it?)</a:t>
            </a:r>
            <a:endParaRPr dirty="0" lang="en-US"/>
          </a:p>
        </p:txBody>
      </p:sp>
      <p:sp>
        <p:nvSpPr>
          <p:cNvPr id="3" name="Content Placeholder 2"/>
          <p:cNvSpPr>
            <a:spLocks noGrp="true"/>
          </p:cNvSpPr>
          <p:nvPr>
            <p:ph idx="1"/>
          </p:nvPr>
        </p:nvSpPr>
        <p:spPr/>
        <p:txBody>
          <a:bodyPr rtlCol="0"/>
          <a:lstStyle/>
          <a:p>
            <a:pPr/>
            <a:r>
              <a:rPr dirty="0" lang="en-US"/>
              <a:t>Some natural justice issues to consider (1)</a:t>
            </a:r>
            <a:endParaRPr dirty="0" lang="en-US"/>
          </a:p>
        </p:txBody>
      </p:sp>
    </p:spTree>
  </p:cSld>
  <p:clrMapOvr>
    <a:masterClrMapping/>
  </p:clrMapOvr>
</p:sld>
</file>

<file path=ppt/slides/slide12.xml><?xml version="1.0" encoding="utf-8"?>
<p:sld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cSld name="slide12">
    <p:spTree>
      <p:nvGrpSpPr>
        <p:cNvPr id="1" name=""/>
        <p:cNvGrpSpPr/>
        <p:nvPr/>
      </p:nvGrpSpPr>
      <p:grpSpPr>
        <a:xfrm>
          <a:off x="0" y="0"/>
          <a:ext cx="0" cy="0"/>
          <a:chOff x="0" y="0"/>
          <a:chExt cx="0" cy="0"/>
        </a:xfrm>
      </p:grpSpPr>
      <p:sp>
        <p:nvSpPr>
          <p:cNvPr id="2" name="Content Placeholder 1"/>
          <p:cNvSpPr>
            <a:spLocks noGrp="true"/>
          </p:cNvSpPr>
          <p:nvPr>
            <p:ph/>
          </p:nvPr>
        </p:nvSpPr>
        <p:spPr/>
        <p:txBody>
          <a:bodyPr rtlCol="0"/>
          <a:lstStyle/>
          <a:p>
            <a:pPr indent="-457200" lvl="0" marL="457200"/>
            <a:r>
              <a:rPr dirty="0" lang="en-US"/>
              <a:t>Has the adjudicator obtained information from either party which she has not made available to the other party to comment on?</a:t>
            </a:r>
          </a:p>
          <a:p>
            <a:pPr indent="0">
              <a:buNone/>
            </a:pPr>
            <a:r>
              <a:rPr dirty="0" lang="en-US"/>
              <a:t/>
            </a:r>
          </a:p>
          <a:p>
            <a:pPr indent="-457200" lvl="0" marL="457200"/>
            <a:r>
              <a:rPr dirty="0" lang="en-US"/>
              <a:t>Has the adjudicator obtained information from a third party which she has not made available to the parties to comment on?</a:t>
            </a:r>
          </a:p>
          <a:p>
            <a:pPr/>
            <a:r>
              <a:rPr dirty="0" lang="en-US"/>
              <a:t/>
            </a:r>
          </a:p>
          <a:p>
            <a:pPr indent="-457200" marL="457200"/>
            <a:r>
              <a:rPr dirty="0" lang="en-US"/>
              <a:t>The sufficiency of the adjudicator’s written </a:t>
            </a:r>
            <a:r>
              <a:rPr dirty="0" lang="en-US"/>
              <a:t>reasons</a:t>
            </a:r>
          </a:p>
          <a:p>
            <a:pPr indent="-457200" marL="457200"/>
            <a:r>
              <a:rPr dirty="0" lang="en-US"/>
              <a:t/>
            </a:r>
          </a:p>
          <a:p>
            <a:pPr indent="-457200" marL="457200"/>
            <a:r>
              <a:rPr dirty="0" lang="en-US"/>
              <a:t>Has the adjudicator failed to inform the parties about an approach taken or methodology </a:t>
            </a:r>
            <a:r>
              <a:rPr dirty="0" lang="en-US"/>
              <a:t>used?</a:t>
            </a:r>
          </a:p>
          <a:p>
            <a:pPr indent="-457200" marL="457200"/>
            <a:r>
              <a:rPr dirty="0" lang="en-US"/>
              <a:t/>
            </a:r>
            <a:endParaRPr dirty="0" lang="en-US"/>
          </a:p>
        </p:txBody>
      </p:sp>
      <p:sp>
        <p:nvSpPr>
          <p:cNvPr id="3" name="Content Placeholder 2"/>
          <p:cNvSpPr>
            <a:spLocks noGrp="true"/>
          </p:cNvSpPr>
          <p:nvPr>
            <p:ph idx="1"/>
          </p:nvPr>
        </p:nvSpPr>
        <p:spPr/>
        <p:txBody>
          <a:bodyPr rtlCol="0"/>
          <a:lstStyle/>
          <a:p>
            <a:pPr/>
            <a:r>
              <a:rPr dirty="0" lang="en-US"/>
              <a:t>Some natural justice issues to consider </a:t>
            </a:r>
            <a:r>
              <a:rPr dirty="0" lang="en-US"/>
              <a:t>(2)</a:t>
            </a:r>
            <a:endParaRPr dirty="0" lang="en-US"/>
          </a:p>
        </p:txBody>
      </p:sp>
    </p:spTree>
  </p:cSld>
  <p:clrMapOvr>
    <a:masterClrMapping/>
  </p:clrMapOvr>
</p:sld>
</file>

<file path=ppt/slides/slide13.xml><?xml version="1.0" encoding="utf-8"?>
<p:sld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cSld name="slide13">
    <p:spTree>
      <p:nvGrpSpPr>
        <p:cNvPr id="1" name=""/>
        <p:cNvGrpSpPr/>
        <p:nvPr/>
      </p:nvGrpSpPr>
      <p:grpSpPr>
        <a:xfrm>
          <a:off x="0" y="0"/>
          <a:ext cx="0" cy="0"/>
          <a:chOff x="0" y="0"/>
          <a:chExt cx="0" cy="0"/>
        </a:xfrm>
      </p:grpSpPr>
      <p:sp>
        <p:nvSpPr>
          <p:cNvPr id="2" name="Content Placeholder 1"/>
          <p:cNvSpPr>
            <a:spLocks noGrp="true"/>
          </p:cNvSpPr>
          <p:nvPr>
            <p:ph/>
          </p:nvPr>
        </p:nvSpPr>
        <p:spPr/>
        <p:txBody>
          <a:bodyPr rtlCol="0"/>
          <a:lstStyle/>
          <a:p>
            <a:pPr/>
            <a:r>
              <a:rPr dirty="0" lang="en-US"/>
              <a:t>Summary procedure in the TCC (CPR </a:t>
            </a:r>
            <a:r>
              <a:rPr dirty="0" lang="en-US"/>
              <a:t>Part 8):</a:t>
            </a:r>
          </a:p>
          <a:p>
            <a:pPr indent="0">
              <a:buNone/>
            </a:pPr>
            <a:r>
              <a:rPr dirty="0" lang="en-US"/>
              <a:t> </a:t>
            </a:r>
          </a:p>
          <a:p>
            <a:pPr lvl="1"/>
            <a:r>
              <a:rPr dirty="0" lang="en-US"/>
              <a:t>Parties who </a:t>
            </a:r>
            <a:r>
              <a:rPr dirty="0" lang="en-US"/>
              <a:t>have had an adjudicator’s decision go against them and are seeking to resist enforcement by commencing Party 8 proceedings and seeking declarations </a:t>
            </a:r>
            <a:r>
              <a:rPr b="1" dirty="0" lang="en-GB" u="sng">
                <a:latin typeface="+mn-lt"/>
              </a:rPr>
              <a:t>as to errors made by the adjudicator</a:t>
            </a:r>
            <a:r>
              <a:rPr b="1" dirty="0" lang="en-GB">
                <a:latin typeface="+mn-lt"/>
              </a:rPr>
              <a:t> </a:t>
            </a:r>
            <a:r>
              <a:rPr dirty="0" lang="en-US"/>
              <a:t>have been warned by the TCC that such an approach will only be available in limited </a:t>
            </a:r>
            <a:r>
              <a:rPr dirty="0" lang="en-US"/>
              <a:t>circumstances</a:t>
            </a:r>
          </a:p>
          <a:p>
            <a:pPr indent="0" lvl="1" marL="257175">
              <a:buNone/>
            </a:pPr>
            <a:r>
              <a:rPr dirty="0" lang="en-US"/>
              <a:t> </a:t>
            </a:r>
          </a:p>
          <a:p>
            <a:pPr lvl="1"/>
            <a:r>
              <a:rPr dirty="0" lang="en-US"/>
              <a:t>See </a:t>
            </a:r>
            <a:r>
              <a:rPr dirty="0" lang="en-US"/>
              <a:t>the guidance given by the TCC in </a:t>
            </a:r>
            <a:r>
              <a:rPr dirty="0" i="1" lang="en-GB"/>
              <a:t>Hutton Construction v Wilson Properties </a:t>
            </a:r>
            <a:r>
              <a:rPr dirty="0" lang="en-US"/>
              <a:t>[2017] EWHC 517 (TCC</a:t>
            </a:r>
            <a:r>
              <a:rPr dirty="0" lang="en-US"/>
              <a:t>)</a:t>
            </a:r>
          </a:p>
          <a:p>
            <a:pPr/>
            <a:r>
              <a:rPr dirty="0" lang="en-US"/>
              <a:t/>
            </a:r>
            <a:endParaRPr dirty="0" lang="en-US"/>
          </a:p>
        </p:txBody>
      </p:sp>
      <p:sp>
        <p:nvSpPr>
          <p:cNvPr id="3" name="Content Placeholder 2"/>
          <p:cNvSpPr>
            <a:spLocks noGrp="true"/>
          </p:cNvSpPr>
          <p:nvPr>
            <p:ph idx="1"/>
          </p:nvPr>
        </p:nvSpPr>
        <p:spPr/>
        <p:txBody>
          <a:bodyPr rtlCol="0"/>
          <a:lstStyle/>
          <a:p>
            <a:pPr/>
            <a:r>
              <a:rPr dirty="0" lang="en-US"/>
              <a:t>Enforcement generally (1)</a:t>
            </a:r>
            <a:endParaRPr dirty="0" lang="en-US"/>
          </a:p>
        </p:txBody>
      </p:sp>
    </p:spTree>
  </p:cSld>
  <p:clrMapOvr>
    <a:masterClrMapping/>
  </p:clrMapOvr>
</p:sld>
</file>

<file path=ppt/slides/slide14.xml><?xml version="1.0" encoding="utf-8"?>
<p:sld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cSld name="slide14">
    <p:spTree>
      <p:nvGrpSpPr>
        <p:cNvPr id="1" name=""/>
        <p:cNvGrpSpPr/>
        <p:nvPr/>
      </p:nvGrpSpPr>
      <p:grpSpPr>
        <a:xfrm>
          <a:off x="0" y="0"/>
          <a:ext cx="0" cy="0"/>
          <a:chOff x="0" y="0"/>
          <a:chExt cx="0" cy="0"/>
        </a:xfrm>
      </p:grpSpPr>
      <p:sp>
        <p:nvSpPr>
          <p:cNvPr id="2" name="Content Placeholder 1"/>
          <p:cNvSpPr>
            <a:spLocks noGrp="true"/>
          </p:cNvSpPr>
          <p:nvPr>
            <p:ph/>
          </p:nvPr>
        </p:nvSpPr>
        <p:spPr/>
        <p:txBody>
          <a:bodyPr rtlCol="0"/>
          <a:lstStyle/>
          <a:p>
            <a:pPr indent="0" lvl="0">
              <a:buNone/>
            </a:pPr>
            <a:r>
              <a:rPr dirty="0" lang="en-US"/>
              <a:t>The </a:t>
            </a:r>
            <a:r>
              <a:rPr dirty="0" lang="en-US"/>
              <a:t>party seeking to raise the Part 8 proceedings needs to show:</a:t>
            </a:r>
          </a:p>
          <a:p>
            <a:pPr/>
            <a:r>
              <a:rPr dirty="0" lang="en-US"/>
              <a:t/>
            </a:r>
          </a:p>
          <a:p>
            <a:pPr lvl="0"/>
            <a:r>
              <a:rPr dirty="0" lang="en-US"/>
              <a:t>A </a:t>
            </a:r>
            <a:r>
              <a:rPr b="1" dirty="0" lang="en-GB" u="sng">
                <a:latin typeface="+mn-lt"/>
              </a:rPr>
              <a:t>short and self-contained issue</a:t>
            </a:r>
            <a:r>
              <a:rPr dirty="0" lang="en-US"/>
              <a:t> which arose in the adjudication that the defendant continues to </a:t>
            </a:r>
            <a:r>
              <a:rPr dirty="0" lang="en-US"/>
              <a:t>contest</a:t>
            </a:r>
          </a:p>
          <a:p>
            <a:pPr indent="0">
              <a:buNone/>
            </a:pPr>
            <a:r>
              <a:rPr dirty="0" lang="en-US"/>
              <a:t> </a:t>
            </a:r>
          </a:p>
          <a:p>
            <a:pPr lvl="0"/>
            <a:r>
              <a:rPr dirty="0" lang="en-US"/>
              <a:t>The issue </a:t>
            </a:r>
            <a:r>
              <a:rPr b="1" dirty="0" lang="en-GB" u="sng">
                <a:latin typeface="+mn-lt"/>
              </a:rPr>
              <a:t>must require no oral evidence or any other elaboration beyond that which is capable of being provided during the time allowed for the enforcement hearing (usually about 2 hours</a:t>
            </a:r>
            <a:r>
              <a:rPr b="1" dirty="0" lang="en-GB" u="sng">
                <a:latin typeface="+mn-lt"/>
              </a:rPr>
              <a:t>)</a:t>
            </a:r>
          </a:p>
          <a:p>
            <a:pPr indent="0">
              <a:buNone/>
            </a:pPr>
            <a:r>
              <a:rPr dirty="0" lang="en-US"/>
              <a:t/>
            </a:r>
          </a:p>
          <a:p>
            <a:pPr lvl="0"/>
            <a:r>
              <a:rPr dirty="0" lang="en-US"/>
              <a:t>The issue must be one which on a summary judgment application it would be </a:t>
            </a:r>
            <a:r>
              <a:rPr b="1" dirty="0" lang="en-GB" u="sng">
                <a:latin typeface="+mn-lt"/>
              </a:rPr>
              <a:t>unconscionable for the court to </a:t>
            </a:r>
            <a:r>
              <a:rPr b="1" dirty="0" lang="en-GB" u="sng">
                <a:latin typeface="+mn-lt"/>
              </a:rPr>
              <a:t>ignore</a:t>
            </a:r>
          </a:p>
          <a:p>
            <a:pPr/>
            <a:r>
              <a:rPr dirty="0" lang="en-US"/>
              <a:t/>
            </a:r>
            <a:endParaRPr dirty="0" lang="en-US"/>
          </a:p>
        </p:txBody>
      </p:sp>
      <p:sp>
        <p:nvSpPr>
          <p:cNvPr id="3" name="Content Placeholder 2"/>
          <p:cNvSpPr>
            <a:spLocks noGrp="true"/>
          </p:cNvSpPr>
          <p:nvPr>
            <p:ph idx="1"/>
          </p:nvPr>
        </p:nvSpPr>
        <p:spPr/>
        <p:txBody>
          <a:bodyPr rtlCol="0"/>
          <a:lstStyle/>
          <a:p>
            <a:pPr/>
            <a:r>
              <a:rPr dirty="0" lang="en-US"/>
              <a:t>Enforcement generally </a:t>
            </a:r>
            <a:r>
              <a:rPr dirty="0" lang="en-US"/>
              <a:t>(2)</a:t>
            </a:r>
          </a:p>
          <a:p>
            <a:pPr/>
            <a:r>
              <a:rPr dirty="0" lang="en-US"/>
              <a:t/>
            </a:r>
            <a:endParaRPr dirty="0" lang="en-US"/>
          </a:p>
        </p:txBody>
      </p:sp>
    </p:spTree>
  </p:cSld>
  <p:clrMapOvr>
    <a:masterClrMapping/>
  </p:clrMapOvr>
</p:sld>
</file>

<file path=ppt/slides/slide15.xml><?xml version="1.0" encoding="utf-8"?>
<p:sld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cSld name="slide15">
    <p:spTree>
      <p:nvGrpSpPr>
        <p:cNvPr id="1" name=""/>
        <p:cNvGrpSpPr/>
        <p:nvPr/>
      </p:nvGrpSpPr>
      <p:grpSpPr>
        <a:xfrm>
          <a:off x="0" y="0"/>
          <a:ext cx="0" cy="0"/>
          <a:chOff x="0" y="0"/>
          <a:chExt cx="0" cy="0"/>
        </a:xfrm>
      </p:grpSpPr>
      <p:sp>
        <p:nvSpPr>
          <p:cNvPr id="2" name="Content Placeholder 1"/>
          <p:cNvSpPr>
            <a:spLocks noGrp="true"/>
          </p:cNvSpPr>
          <p:nvPr>
            <p:ph/>
          </p:nvPr>
        </p:nvSpPr>
        <p:spPr/>
        <p:txBody>
          <a:bodyPr rtlCol="0"/>
          <a:lstStyle/>
          <a:p>
            <a:pPr/>
            <a:r>
              <a:rPr dirty="0" lang="en-US"/>
              <a:t>TCC decision early in lockdown:  </a:t>
            </a:r>
            <a:r>
              <a:rPr dirty="0" i="1" lang="en-GB"/>
              <a:t>MillChris</a:t>
            </a:r>
            <a:r>
              <a:rPr dirty="0" i="1" lang="en-GB"/>
              <a:t> Developments Ltd v Waters</a:t>
            </a:r>
            <a:r>
              <a:rPr dirty="0" lang="en-US"/>
              <a:t> [2020] 4 WLUK 45 </a:t>
            </a:r>
          </a:p>
          <a:p>
            <a:pPr lvl="1"/>
            <a:r>
              <a:rPr dirty="0" lang="en-US"/>
              <a:t>Lockdown = no reason to stop an adjudication proceeding</a:t>
            </a:r>
          </a:p>
          <a:p>
            <a:pPr lvl="1"/>
            <a:r>
              <a:rPr dirty="0" lang="en-US"/>
              <a:t>A site visit in the presence of only one party not necessarily a breach of natural justice – it just needs to be properly managed and the boundaries to be set</a:t>
            </a:r>
          </a:p>
          <a:p>
            <a:pPr/>
            <a:r>
              <a:rPr dirty="0" lang="en-US"/>
              <a:t/>
            </a:r>
          </a:p>
          <a:p>
            <a:pPr/>
            <a:r>
              <a:rPr dirty="0" i="1" lang="en-GB"/>
              <a:t>Bresco</a:t>
            </a:r>
            <a:r>
              <a:rPr dirty="0" lang="en-US"/>
              <a:t> and the impact of insolvency.  We are </a:t>
            </a:r>
            <a:r>
              <a:rPr dirty="0" lang="en-GB" u="sng"/>
              <a:t>bound</a:t>
            </a:r>
            <a:r>
              <a:rPr dirty="0" lang="en-US"/>
              <a:t> to see an increase in these scenarios.  Supreme Court decision awaited…</a:t>
            </a:r>
            <a:endParaRPr dirty="0" lang="en-US"/>
          </a:p>
        </p:txBody>
      </p:sp>
      <p:sp>
        <p:nvSpPr>
          <p:cNvPr id="3" name="Content Placeholder 2"/>
          <p:cNvSpPr>
            <a:spLocks noGrp="true"/>
          </p:cNvSpPr>
          <p:nvPr>
            <p:ph idx="1"/>
          </p:nvPr>
        </p:nvSpPr>
        <p:spPr/>
        <p:txBody>
          <a:bodyPr rtlCol="0"/>
          <a:lstStyle/>
          <a:p>
            <a:pPr/>
            <a:r>
              <a:rPr dirty="0" i="1" lang="en-GB"/>
              <a:t>Covid</a:t>
            </a:r>
            <a:r>
              <a:rPr dirty="0" lang="en-US"/>
              <a:t> restrictions on adjudication?</a:t>
            </a:r>
            <a:endParaRPr dirty="0" lang="en-US"/>
          </a:p>
        </p:txBody>
      </p:sp>
    </p:spTree>
  </p:cSld>
  <p:clrMapOvr>
    <a:masterClrMapping/>
  </p:clrMapOvr>
</p:sld>
</file>

<file path=ppt/slides/slide16.xml><?xml version="1.0" encoding="utf-8"?>
<p:sld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cSld name="slide16">
    <p:spTree>
      <p:nvGrpSpPr>
        <p:cNvPr id="1" name=""/>
        <p:cNvGrpSpPr/>
        <p:nvPr/>
      </p:nvGrpSpPr>
      <p:grpSpPr>
        <a:xfrm>
          <a:off x="0" y="0"/>
          <a:ext cx="0" cy="0"/>
          <a:chOff x="0" y="0"/>
          <a:chExt cx="0" cy="0"/>
        </a:xfrm>
      </p:grpSpPr>
      <p:sp>
        <p:nvSpPr>
          <p:cNvPr id="2" name="Content Placeholder 1"/>
          <p:cNvSpPr>
            <a:spLocks noGrp="true"/>
          </p:cNvSpPr>
          <p:nvPr>
            <p:ph/>
          </p:nvPr>
        </p:nvSpPr>
        <p:spPr/>
        <p:txBody>
          <a:bodyPr rtlCol="0"/>
          <a:lstStyle/>
          <a:p>
            <a:pPr/>
            <a:r>
              <a:rPr dirty="0" lang="en-US"/>
              <a:t>A scheme piloted from 2015 with the encouragement of the senior judiciary and MoJ</a:t>
            </a:r>
          </a:p>
          <a:p>
            <a:pPr/>
            <a:r>
              <a:rPr dirty="0" lang="en-US"/>
              <a:t/>
            </a:r>
          </a:p>
          <a:p>
            <a:pPr/>
            <a:r>
              <a:rPr dirty="0" lang="en-US"/>
              <a:t>Since 2018 a fully endorsed scheme for professional negligence disputes, with a requirement in the Pre-action Protocol that its use be considered and any refusal be explained</a:t>
            </a:r>
          </a:p>
          <a:p>
            <a:pPr/>
            <a:r>
              <a:rPr dirty="0" lang="en-US"/>
              <a:t/>
            </a:r>
          </a:p>
          <a:p>
            <a:pPr/>
            <a:r>
              <a:rPr dirty="0" lang="en-US"/>
              <a:t>Any non-clinical profession – </a:t>
            </a:r>
            <a:r>
              <a:rPr b="1" dirty="0" lang="en-GB">
                <a:latin typeface="+mn-lt"/>
              </a:rPr>
              <a:t>including construction professionals</a:t>
            </a:r>
            <a:r>
              <a:rPr dirty="0" lang="en-US"/>
              <a:t>, no limit on quantum</a:t>
            </a:r>
          </a:p>
          <a:p>
            <a:pPr/>
            <a:r>
              <a:rPr dirty="0" lang="en-US"/>
              <a:t/>
            </a:r>
          </a:p>
          <a:p>
            <a:pPr/>
            <a:r>
              <a:rPr dirty="0" lang="en-US"/>
              <a:t>A panel of trained and accredited Adjudicators.  PNBA is appointing body</a:t>
            </a:r>
            <a:endParaRPr dirty="0" lang="en-US"/>
          </a:p>
        </p:txBody>
      </p:sp>
      <p:sp>
        <p:nvSpPr>
          <p:cNvPr id="3" name="Content Placeholder 2"/>
          <p:cNvSpPr>
            <a:spLocks noGrp="true"/>
          </p:cNvSpPr>
          <p:nvPr>
            <p:ph idx="1"/>
          </p:nvPr>
        </p:nvSpPr>
        <p:spPr/>
        <p:txBody>
          <a:bodyPr rtlCol="0"/>
          <a:lstStyle/>
          <a:p>
            <a:pPr/>
            <a:r>
              <a:rPr dirty="0" lang="en-US"/>
              <a:t>PNBA Adjudication – adding to the ADR toolkit (1)</a:t>
            </a:r>
            <a:endParaRPr dirty="0" lang="en-US"/>
          </a:p>
        </p:txBody>
      </p:sp>
    </p:spTree>
  </p:cSld>
  <p:clrMapOvr>
    <a:masterClrMapping/>
  </p:clrMapOvr>
</p:sld>
</file>

<file path=ppt/slides/slide17.xml><?xml version="1.0" encoding="utf-8"?>
<p:sld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cSld name="slide17">
    <p:spTree>
      <p:nvGrpSpPr>
        <p:cNvPr id="1" name=""/>
        <p:cNvGrpSpPr/>
        <p:nvPr/>
      </p:nvGrpSpPr>
      <p:grpSpPr>
        <a:xfrm>
          <a:off x="0" y="0"/>
          <a:ext cx="0" cy="0"/>
          <a:chOff x="0" y="0"/>
          <a:chExt cx="0" cy="0"/>
        </a:xfrm>
      </p:grpSpPr>
      <p:sp>
        <p:nvSpPr>
          <p:cNvPr id="2" name="Content Placeholder 1"/>
          <p:cNvSpPr>
            <a:spLocks noGrp="true"/>
          </p:cNvSpPr>
          <p:nvPr>
            <p:ph/>
          </p:nvPr>
        </p:nvSpPr>
        <p:spPr/>
        <p:txBody>
          <a:bodyPr rtlCol="0"/>
          <a:lstStyle/>
          <a:p>
            <a:pPr/>
            <a:r>
              <a:rPr dirty="0" lang="en-US"/>
              <a:t>Loosely based on HGCRA adjudication, BUT:</a:t>
            </a:r>
          </a:p>
          <a:p>
            <a:pPr/>
            <a:r>
              <a:rPr dirty="0" lang="en-US"/>
              <a:t/>
            </a:r>
          </a:p>
          <a:p>
            <a:pPr lvl="1"/>
            <a:r>
              <a:rPr b="1" dirty="0" lang="en-GB" u="sng">
                <a:latin typeface="+mn-lt"/>
              </a:rPr>
              <a:t>Consensual</a:t>
            </a:r>
            <a:r>
              <a:rPr dirty="0" lang="en-US"/>
              <a:t> – so no ambushes</a:t>
            </a:r>
          </a:p>
          <a:p>
            <a:pPr lvl="1"/>
            <a:r>
              <a:rPr dirty="0" lang="en-US"/>
              <a:t/>
            </a:r>
          </a:p>
          <a:p>
            <a:pPr lvl="1"/>
            <a:r>
              <a:rPr dirty="0" lang="en-US"/>
              <a:t>Parties choose what issue(s) to send for determination</a:t>
            </a:r>
          </a:p>
          <a:p>
            <a:pPr lvl="1"/>
            <a:r>
              <a:rPr dirty="0" lang="en-US"/>
              <a:t/>
            </a:r>
          </a:p>
          <a:p>
            <a:pPr lvl="1"/>
            <a:r>
              <a:rPr dirty="0" lang="en-US"/>
              <a:t>56-day timescale (not 28)</a:t>
            </a:r>
          </a:p>
          <a:p>
            <a:pPr lvl="1"/>
            <a:r>
              <a:rPr dirty="0" lang="en-US"/>
              <a:t/>
            </a:r>
          </a:p>
          <a:p>
            <a:pPr lvl="1"/>
            <a:r>
              <a:rPr dirty="0" lang="en-US"/>
              <a:t>Can </a:t>
            </a:r>
            <a:r>
              <a:rPr dirty="0" lang="en-US"/>
              <a:t>be binding </a:t>
            </a:r>
            <a:r>
              <a:rPr dirty="0" lang="en-US"/>
              <a:t>or temporarily </a:t>
            </a:r>
            <a:r>
              <a:rPr dirty="0" lang="en-US"/>
              <a:t>binding (as the parties choose)</a:t>
            </a:r>
          </a:p>
          <a:p>
            <a:pPr lvl="1"/>
            <a:r>
              <a:rPr dirty="0" lang="en-US"/>
              <a:t/>
            </a:r>
          </a:p>
          <a:p>
            <a:pPr lvl="1"/>
            <a:r>
              <a:rPr dirty="0" lang="en-US"/>
              <a:t>Can be confidential </a:t>
            </a:r>
            <a:r>
              <a:rPr dirty="0" lang="en-US"/>
              <a:t>or not (as the parties choose</a:t>
            </a:r>
            <a:r>
              <a:rPr dirty="0" lang="en-US"/>
              <a:t>) </a:t>
            </a:r>
            <a:endParaRPr dirty="0" lang="en-US"/>
          </a:p>
        </p:txBody>
      </p:sp>
      <p:sp>
        <p:nvSpPr>
          <p:cNvPr id="3" name="Content Placeholder 2"/>
          <p:cNvSpPr>
            <a:spLocks noGrp="true"/>
          </p:cNvSpPr>
          <p:nvPr>
            <p:ph idx="1"/>
          </p:nvPr>
        </p:nvSpPr>
        <p:spPr/>
        <p:txBody>
          <a:bodyPr rtlCol="0"/>
          <a:lstStyle/>
          <a:p>
            <a:pPr/>
            <a:r>
              <a:rPr dirty="0" lang="en-US"/>
              <a:t>PNBA Adjudication – adding to the ADR toolkit </a:t>
            </a:r>
            <a:r>
              <a:rPr dirty="0" lang="en-US"/>
              <a:t>(2)</a:t>
            </a:r>
            <a:endParaRPr dirty="0" lang="en-US"/>
          </a:p>
        </p:txBody>
      </p:sp>
    </p:spTree>
  </p:cSld>
  <p:clrMapOvr>
    <a:masterClrMapping/>
  </p:clrMapOvr>
</p:sld>
</file>

<file path=ppt/slides/slide18.xml><?xml version="1.0" encoding="utf-8"?>
<p:sld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cSld name="slide18">
    <p:spTree>
      <p:nvGrpSpPr>
        <p:cNvPr id="1" name=""/>
        <p:cNvGrpSpPr/>
        <p:nvPr/>
      </p:nvGrpSpPr>
      <p:grpSpPr>
        <a:xfrm>
          <a:off x="0" y="0"/>
          <a:ext cx="0" cy="0"/>
          <a:chOff x="0" y="0"/>
          <a:chExt cx="0" cy="0"/>
        </a:xfrm>
      </p:grpSpPr>
      <p:sp>
        <p:nvSpPr>
          <p:cNvPr id="2" name="Content Placeholder 1"/>
          <p:cNvSpPr>
            <a:spLocks noGrp="true"/>
          </p:cNvSpPr>
          <p:nvPr>
            <p:ph/>
          </p:nvPr>
        </p:nvSpPr>
        <p:spPr/>
        <p:txBody>
          <a:bodyPr rtlCol="0"/>
          <a:lstStyle/>
          <a:p>
            <a:pPr/>
            <a:r>
              <a:rPr dirty="0" lang="en-US"/>
              <a:t>For the immediate future and longer term – what has adjudication got to offer?</a:t>
            </a:r>
          </a:p>
          <a:p>
            <a:pPr/>
            <a:r>
              <a:rPr dirty="0" lang="en-US"/>
              <a:t/>
            </a:r>
          </a:p>
          <a:p>
            <a:pPr/>
            <a:r>
              <a:rPr dirty="0" lang="en-US"/>
              <a:t>Even after lockdown </a:t>
            </a:r>
            <a:r>
              <a:rPr dirty="0" lang="en-US"/>
              <a:t>and restrictions are </a:t>
            </a:r>
            <a:r>
              <a:rPr dirty="0" lang="en-US"/>
              <a:t>lifted, the courts are now </a:t>
            </a:r>
            <a:r>
              <a:rPr dirty="0" lang="en-GB" u="sng"/>
              <a:t>bound</a:t>
            </a:r>
            <a:r>
              <a:rPr dirty="0" lang="en-US"/>
              <a:t> to suffer a substantial backlog of cases, with inevitable delays for even short management hearings, let alone more substantial </a:t>
            </a:r>
            <a:r>
              <a:rPr dirty="0" lang="en-US"/>
              <a:t>ones</a:t>
            </a:r>
          </a:p>
          <a:p>
            <a:pPr/>
            <a:r>
              <a:rPr dirty="0" lang="en-US"/>
              <a:t/>
            </a:r>
          </a:p>
          <a:p>
            <a:pPr/>
            <a:r>
              <a:rPr dirty="0" lang="en-US"/>
              <a:t>CJC Report: </a:t>
            </a:r>
            <a:r>
              <a:rPr dirty="0" i="1" lang="en-GB"/>
              <a:t>The </a:t>
            </a:r>
            <a:r>
              <a:rPr dirty="0" i="1" lang="en-GB"/>
              <a:t>impact of COVID-19 measures on the civil justice system</a:t>
            </a:r>
          </a:p>
          <a:p>
            <a:pPr lvl="1"/>
            <a:r>
              <a:rPr dirty="0" lang="en-US"/>
              <a:t>Has a whole section on “Recommendations </a:t>
            </a:r>
            <a:r>
              <a:rPr dirty="0" lang="en-US"/>
              <a:t>for recovery and managing the backlog of </a:t>
            </a:r>
            <a:r>
              <a:rPr dirty="0" lang="en-US"/>
              <a:t>cases” – but nothing to inspire confidence that the backlog will be speedily tackled</a:t>
            </a:r>
          </a:p>
          <a:p>
            <a:pPr/>
            <a:r>
              <a:rPr dirty="0" lang="en-US"/>
              <a:t/>
            </a:r>
          </a:p>
          <a:p>
            <a:pPr/>
            <a:r>
              <a:rPr dirty="0" lang="en-US"/>
              <a:t/>
            </a:r>
          </a:p>
          <a:p>
            <a:pPr/>
            <a:r>
              <a:rPr dirty="0" lang="en-US"/>
              <a:t/>
            </a:r>
          </a:p>
          <a:p>
            <a:pPr/>
            <a:r>
              <a:rPr dirty="0" lang="en-US"/>
              <a:t/>
            </a:r>
          </a:p>
          <a:p>
            <a:pPr/>
            <a:r>
              <a:rPr dirty="0" lang="en-US"/>
              <a:t/>
            </a:r>
            <a:endParaRPr dirty="0" lang="en-US"/>
          </a:p>
        </p:txBody>
      </p:sp>
      <p:sp>
        <p:nvSpPr>
          <p:cNvPr id="3" name="Content Placeholder 2"/>
          <p:cNvSpPr>
            <a:spLocks noGrp="true"/>
          </p:cNvSpPr>
          <p:nvPr>
            <p:ph idx="1"/>
          </p:nvPr>
        </p:nvSpPr>
        <p:spPr/>
        <p:txBody>
          <a:bodyPr rtlCol="0"/>
          <a:lstStyle/>
          <a:p>
            <a:pPr/>
            <a:r>
              <a:rPr dirty="0" lang="en-US"/>
              <a:t>Impact </a:t>
            </a:r>
            <a:r>
              <a:rPr dirty="0" lang="en-US"/>
              <a:t>of </a:t>
            </a:r>
            <a:r>
              <a:rPr dirty="0" lang="en-US"/>
              <a:t>lockdown and litigation paralysis </a:t>
            </a:r>
            <a:r>
              <a:rPr dirty="0" lang="en-US"/>
              <a:t>(1)</a:t>
            </a:r>
          </a:p>
          <a:p>
            <a:pPr/>
            <a:r>
              <a:rPr dirty="0" lang="en-US"/>
              <a:t/>
            </a:r>
            <a:endParaRPr dirty="0" lang="en-US"/>
          </a:p>
        </p:txBody>
      </p:sp>
    </p:spTree>
  </p:cSld>
  <p:clrMapOvr>
    <a:masterClrMapping/>
  </p:clrMapOvr>
</p:sld>
</file>

<file path=ppt/slides/slide19.xml><?xml version="1.0" encoding="utf-8"?>
<p:sld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cSld name="slide19">
    <p:spTree>
      <p:nvGrpSpPr>
        <p:cNvPr id="1" name=""/>
        <p:cNvGrpSpPr/>
        <p:nvPr/>
      </p:nvGrpSpPr>
      <p:grpSpPr>
        <a:xfrm>
          <a:off x="0" y="0"/>
          <a:ext cx="0" cy="0"/>
          <a:chOff x="0" y="0"/>
          <a:chExt cx="0" cy="0"/>
        </a:xfrm>
      </p:grpSpPr>
      <p:sp>
        <p:nvSpPr>
          <p:cNvPr id="2" name="Content Placeholder 1"/>
          <p:cNvSpPr>
            <a:spLocks noGrp="true"/>
          </p:cNvSpPr>
          <p:nvPr>
            <p:ph/>
          </p:nvPr>
        </p:nvSpPr>
        <p:spPr/>
        <p:txBody>
          <a:bodyPr rtlCol="0"/>
          <a:lstStyle/>
          <a:p>
            <a:pPr/>
            <a:r>
              <a:rPr dirty="0" lang="en-US"/>
              <a:t>Adjudication can be seen as an </a:t>
            </a:r>
            <a:r>
              <a:rPr b="1" dirty="0" lang="en-GB">
                <a:latin typeface="+mn-lt"/>
              </a:rPr>
              <a:t>ideal alternative</a:t>
            </a:r>
            <a:r>
              <a:rPr dirty="0" lang="en-US"/>
              <a:t> to litigation in a time of crisis for the courts</a:t>
            </a:r>
          </a:p>
          <a:p>
            <a:pPr lvl="3">
              <a:buFont typeface="Arial"/>
              <a:buChar char="•"/>
            </a:pPr>
            <a:r>
              <a:rPr dirty="0" lang="en-GB" sz="2200"/>
              <a:t>By </a:t>
            </a:r>
            <a:r>
              <a:rPr dirty="0" lang="en-GB" sz="2200"/>
              <a:t>default, all on </a:t>
            </a:r>
            <a:r>
              <a:rPr dirty="0" lang="en-GB" sz="2200"/>
              <a:t>“the papers” </a:t>
            </a:r>
            <a:r>
              <a:rPr dirty="0" lang="en-GB" sz="2200"/>
              <a:t>with electronic communication</a:t>
            </a:r>
          </a:p>
          <a:p>
            <a:pPr lvl="3">
              <a:buFont typeface="Arial"/>
              <a:buChar char="•"/>
            </a:pPr>
            <a:r>
              <a:rPr dirty="0" lang="en-GB" sz="2200"/>
              <a:t>Ideally suited to remote working</a:t>
            </a:r>
          </a:p>
          <a:p>
            <a:pPr lvl="3">
              <a:buFont typeface="Arial"/>
              <a:buChar char="•"/>
            </a:pPr>
            <a:r>
              <a:rPr dirty="0" lang="en-GB" sz="2200"/>
              <a:t>Short phone or video </a:t>
            </a:r>
            <a:r>
              <a:rPr dirty="0" lang="en-GB" sz="2200"/>
              <a:t>hearings </a:t>
            </a:r>
            <a:r>
              <a:rPr dirty="0" lang="en-GB" sz="2200"/>
              <a:t>can be convened if </a:t>
            </a:r>
            <a:r>
              <a:rPr dirty="0" lang="en-GB" sz="2200"/>
              <a:t>necessary</a:t>
            </a:r>
          </a:p>
          <a:p>
            <a:pPr lvl="3">
              <a:buFont typeface="Arial"/>
              <a:buChar char="•"/>
            </a:pPr>
            <a:r>
              <a:rPr dirty="0" lang="en-GB" sz="2200"/>
              <a:t>Some site visits can be conducted electronically by video, drone etc</a:t>
            </a:r>
          </a:p>
          <a:p>
            <a:pPr lvl="3">
              <a:buFont typeface="Arial"/>
              <a:buChar char="•"/>
            </a:pPr>
            <a:r>
              <a:rPr dirty="0" lang="en-GB" sz="2200"/>
              <a:t>Quick, relatively informal and inexpensive</a:t>
            </a:r>
          </a:p>
          <a:p>
            <a:pPr lvl="3">
              <a:buFont typeface="Arial"/>
              <a:buChar char="•"/>
            </a:pPr>
            <a:r>
              <a:rPr dirty="0" lang="en-GB" sz="2200"/>
              <a:t>Need not be </a:t>
            </a:r>
            <a:r>
              <a:rPr dirty="0" lang="en-GB" sz="2200"/>
              <a:t>binding </a:t>
            </a:r>
          </a:p>
          <a:p>
            <a:pPr lvl="3">
              <a:buFont typeface="Arial"/>
              <a:buChar char="•"/>
            </a:pPr>
            <a:r>
              <a:rPr dirty="0" lang="en-GB" sz="2200"/>
              <a:t>Use at any stage</a:t>
            </a:r>
          </a:p>
          <a:p>
            <a:pPr lvl="3">
              <a:buFont typeface="Arial"/>
              <a:buChar char="•"/>
            </a:pPr>
            <a:r>
              <a:rPr dirty="0" lang="en-GB" sz="2200"/>
              <a:t>Tailored to such issues as you want determined</a:t>
            </a:r>
          </a:p>
          <a:p>
            <a:pPr/>
            <a:r>
              <a:rPr dirty="0" lang="en-US"/>
              <a:t/>
            </a:r>
            <a:endParaRPr dirty="0" lang="en-US"/>
          </a:p>
        </p:txBody>
      </p:sp>
      <p:sp>
        <p:nvSpPr>
          <p:cNvPr id="3" name="Content Placeholder 2"/>
          <p:cNvSpPr>
            <a:spLocks noGrp="true"/>
          </p:cNvSpPr>
          <p:nvPr>
            <p:ph idx="1"/>
          </p:nvPr>
        </p:nvSpPr>
        <p:spPr/>
        <p:txBody>
          <a:bodyPr rtlCol="0"/>
          <a:lstStyle/>
          <a:p>
            <a:pPr/>
            <a:r>
              <a:rPr dirty="0" lang="en-US"/>
              <a:t>Impact of lockdown and litigation paralysis </a:t>
            </a:r>
            <a:r>
              <a:rPr dirty="0" lang="en-US"/>
              <a:t>(2)</a:t>
            </a:r>
            <a:endParaRPr dirty="0" lang="en-US"/>
          </a:p>
        </p:txBody>
      </p:sp>
    </p:spTree>
  </p:cSld>
  <p:clrMapOvr>
    <a:masterClrMapping/>
  </p:clrMapOvr>
</p:sld>
</file>

<file path=ppt/slides/slide2.xml><?xml version="1.0" encoding="utf-8"?>
<p:sld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cSld name="slide2">
    <p:spTree>
      <p:nvGrpSpPr>
        <p:cNvPr id="1" name=""/>
        <p:cNvGrpSpPr/>
        <p:nvPr/>
      </p:nvGrpSpPr>
      <p:grpSpPr>
        <a:xfrm>
          <a:off x="0" y="0"/>
          <a:ext cx="0" cy="0"/>
          <a:chOff x="0" y="0"/>
          <a:chExt cx="0" cy="0"/>
        </a:xfrm>
      </p:grpSpPr>
      <p:sp>
        <p:nvSpPr>
          <p:cNvPr id="2" name="Content Placeholder 1"/>
          <p:cNvSpPr>
            <a:spLocks noGrp="true"/>
          </p:cNvSpPr>
          <p:nvPr>
            <p:ph/>
          </p:nvPr>
        </p:nvSpPr>
        <p:spPr/>
        <p:txBody>
          <a:bodyPr rtlCol="0"/>
          <a:lstStyle/>
          <a:p>
            <a:pPr/>
            <a:r>
              <a:rPr dirty="0" lang="en-US"/>
              <a:t>This Seminar focuses on construction adjudication (statutory adjudication) under the HGCRA 1998.  A mandatory scheme</a:t>
            </a:r>
          </a:p>
          <a:p>
            <a:pPr/>
            <a:r>
              <a:rPr dirty="0" lang="en-US"/>
              <a:t/>
            </a:r>
          </a:p>
          <a:p>
            <a:pPr/>
            <a:r>
              <a:rPr dirty="0" lang="en-US"/>
              <a:t>BUT: be aware!  There is another contender lurking for professional negligence claims.  The Professional Negligence Adjudication Scheme</a:t>
            </a:r>
          </a:p>
          <a:p>
            <a:pPr indent="0">
              <a:buNone/>
            </a:pPr>
            <a:r>
              <a:rPr dirty="0" lang="en-US"/>
              <a:t/>
            </a:r>
          </a:p>
          <a:p>
            <a:pPr/>
            <a:r>
              <a:rPr dirty="0" lang="en-US"/>
              <a:t>Not a rival, but another option for clients with a claim to resolve</a:t>
            </a:r>
          </a:p>
          <a:p>
            <a:pPr indent="0">
              <a:buNone/>
            </a:pPr>
            <a:r>
              <a:rPr dirty="0" lang="en-US"/>
              <a:t> </a:t>
            </a:r>
          </a:p>
          <a:p>
            <a:pPr/>
            <a:r>
              <a:rPr dirty="0" lang="en-US"/>
              <a:t>Not mandatory, and not mandated by statute – BUT endorsed and encouraged by the senior judiciary and the MoJ and recognised by the Court’s Rules Cttee</a:t>
            </a:r>
          </a:p>
          <a:p>
            <a:pPr indent="0">
              <a:buNone/>
            </a:pPr>
            <a:r>
              <a:rPr dirty="0" lang="en-US"/>
              <a:t> </a:t>
            </a:r>
          </a:p>
          <a:p>
            <a:pPr/>
            <a:r>
              <a:rPr dirty="0" lang="en-US"/>
              <a:t>I will come back to it at the end</a:t>
            </a:r>
            <a:br>
              <a:rPr dirty="0" lang="en-US"/>
            </a:br>
            <a:endParaRPr dirty="0" lang="en-US"/>
          </a:p>
        </p:txBody>
      </p:sp>
      <p:sp>
        <p:nvSpPr>
          <p:cNvPr id="3" name="Content Placeholder 2"/>
          <p:cNvSpPr>
            <a:spLocks noGrp="true"/>
          </p:cNvSpPr>
          <p:nvPr>
            <p:ph idx="1"/>
          </p:nvPr>
        </p:nvSpPr>
        <p:spPr/>
        <p:txBody>
          <a:bodyPr rtlCol="0"/>
          <a:lstStyle/>
          <a:p>
            <a:pPr/>
            <a:r>
              <a:rPr dirty="0" lang="en-US"/>
              <a:t>New kid on the block: PNBA Adjudication</a:t>
            </a:r>
            <a:endParaRPr dirty="0" lang="en-US"/>
          </a:p>
        </p:txBody>
      </p:sp>
    </p:spTree>
  </p:cSld>
  <p:clrMapOvr>
    <a:masterClrMapping/>
  </p:clrMapOvr>
</p:sld>
</file>

<file path=ppt/slides/slide20.xml><?xml version="1.0" encoding="utf-8"?>
<p:sld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cSld name="slide20">
    <p:spTree>
      <p:nvGrpSpPr>
        <p:cNvPr id="1" name=""/>
        <p:cNvGrpSpPr/>
        <p:nvPr/>
      </p:nvGrpSpPr>
      <p:grpSpPr>
        <a:xfrm>
          <a:off x="0" y="0"/>
          <a:ext cx="0" cy="0"/>
          <a:chOff x="0" y="0"/>
          <a:chExt cx="0" cy="0"/>
        </a:xfrm>
      </p:grpSpPr>
      <p:sp>
        <p:nvSpPr>
          <p:cNvPr id="2" name="Content Placeholder 1"/>
          <p:cNvSpPr>
            <a:spLocks noGrp="true"/>
          </p:cNvSpPr>
          <p:nvPr>
            <p:ph/>
          </p:nvPr>
        </p:nvSpPr>
        <p:spPr/>
        <p:txBody>
          <a:bodyPr rtlCol="0"/>
          <a:lstStyle/>
          <a:p>
            <a:pPr/>
            <a:r>
              <a:rPr b="1" dirty="0" lang="en-GB">
                <a:latin typeface="+mn-lt"/>
              </a:rPr>
              <a:t>The contents of this Webinar and any associated materials, current at the date of publication, are for reference purposes only.  This Webinar and its contents do not constitute legal advice and should not be relied upon as such.  Legal advice about your specific circumstances should always be sought and no action should be taken based on this Webinar.</a:t>
            </a:r>
          </a:p>
          <a:p>
            <a:pPr/>
            <a:r>
              <a:rPr dirty="0" lang="en-US"/>
              <a:t/>
            </a:r>
            <a:endParaRPr dirty="0" lang="en-US"/>
          </a:p>
        </p:txBody>
      </p:sp>
    </p:spTree>
  </p:cSld>
  <p:clrMapOvr>
    <a:masterClrMapping/>
  </p:clrMapOvr>
</p:sld>
</file>

<file path=ppt/slides/slide21.xml><?xml version="1.0" encoding="utf-8"?>
<p:sld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cSld name="slide21">
    <p:spTree>
      <p:nvGrpSpPr>
        <p:cNvPr id="1" name=""/>
        <p:cNvGrpSpPr/>
        <p:nvPr/>
      </p:nvGrpSpPr>
      <p:grpSpPr>
        <a:xfrm>
          <a:off x="0" y="0"/>
          <a:ext cx="0" cy="0"/>
          <a:chOff x="0" y="0"/>
          <a:chExt cx="0" cy="0"/>
        </a:xfrm>
      </p:grpSpPr>
      <p:sp>
        <p:nvSpPr>
          <p:cNvPr id="2" name="Rectangle 2"/>
          <p:cNvSpPr/>
          <p:nvPr/>
        </p:nvSpPr>
        <p:spPr>
          <a:xfrm rot="0">
            <a:off x="8898341" y="6295696"/>
            <a:ext cx="1040524" cy="346841"/>
          </a:xfrm>
          <a:prstGeom prst="rect">
            <a:avLst/>
          </a:prstGeom>
          <a:solidFill>
            <a:srgbClr val="a72a3c"/>
          </a:solidFill>
          <a:ln>
            <a:solidFill>
              <a:srgbClr val="a72a3c"/>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vert="horz"/>
          <a:lstStyle/>
          <a:p>
            <a:pPr algn="ctr"/>
            <a:r>
              <a:rPr dirty="0" lang="en-US"/>
              <a:t/>
            </a:r>
            <a:endParaRPr dirty="0" lang="en-US"/>
          </a:p>
        </p:txBody>
      </p:sp>
      <p:sp>
        <p:nvSpPr>
          <p:cNvPr id="3" name="TextBox 1"/>
          <p:cNvSpPr txBox="1"/>
          <p:nvPr/>
        </p:nvSpPr>
        <p:spPr>
          <a:xfrm rot="0">
            <a:off x="8730175" y="6012074"/>
            <a:ext cx="3293660" cy="369332"/>
          </a:xfrm>
          <a:prstGeom prst="rect">
            <a:avLst/>
          </a:prstGeom>
          <a:noFill/>
        </p:spPr>
        <p:txBody>
          <a:bodyPr rtlCol="0" vert="horz" wrap="square">
            <a:spAutoFit/>
          </a:bodyPr>
          <a:lstStyle/>
          <a:p>
            <a:pPr/>
            <a:r>
              <a:rPr dirty="0" lang="en-GB">
                <a:solidFill>
                  <a:schemeClr val="bg1"/>
                </a:solidFill>
              </a:rPr>
              <a:t>© Ivor Collett</a:t>
            </a:r>
            <a:endParaRPr dirty="0" lang="en-GB">
              <a:solidFill>
                <a:schemeClr val="bg1"/>
              </a:solidFill>
            </a:endParaRPr>
          </a:p>
        </p:txBody>
      </p:sp>
    </p:spTree>
  </p:cSld>
  <p:clrMapOvr>
    <a:masterClrMapping/>
  </p:clrMapOvr>
</p:sld>
</file>

<file path=ppt/slides/slide3.xml><?xml version="1.0" encoding="utf-8"?>
<p:sld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cSld name="slide3">
    <p:spTree>
      <p:nvGrpSpPr>
        <p:cNvPr id="1" name=""/>
        <p:cNvGrpSpPr/>
        <p:nvPr/>
      </p:nvGrpSpPr>
      <p:grpSpPr>
        <a:xfrm>
          <a:off x="0" y="0"/>
          <a:ext cx="0" cy="0"/>
          <a:chOff x="0" y="0"/>
          <a:chExt cx="0" cy="0"/>
        </a:xfrm>
      </p:grpSpPr>
      <p:sp>
        <p:nvSpPr>
          <p:cNvPr id="2" name="Content Placeholder 1"/>
          <p:cNvSpPr>
            <a:spLocks noGrp="true"/>
          </p:cNvSpPr>
          <p:nvPr>
            <p:ph/>
          </p:nvPr>
        </p:nvSpPr>
        <p:spPr/>
        <p:txBody>
          <a:bodyPr rtlCol="0"/>
          <a:lstStyle/>
          <a:p>
            <a:pPr/>
            <a:r>
              <a:rPr dirty="0" lang="en-US"/>
              <a:t>Construction adjudication: note the contrast in positions of (1) a referring party and (2) a responding party</a:t>
            </a:r>
          </a:p>
          <a:p>
            <a:pPr/>
            <a:r>
              <a:rPr dirty="0" lang="en-US"/>
              <a:t/>
            </a:r>
          </a:p>
          <a:p>
            <a:pPr/>
            <a:r>
              <a:rPr dirty="0" lang="en-US"/>
              <a:t>But, of general application when involving a barrister (and at the risk of teaching you to suck eggs):</a:t>
            </a:r>
          </a:p>
          <a:p>
            <a:pPr/>
            <a:r>
              <a:rPr dirty="0" lang="en-US"/>
              <a:t/>
            </a:r>
          </a:p>
          <a:p>
            <a:pPr lvl="2"/>
            <a:r>
              <a:rPr dirty="0" lang="en-GB" sz="2400"/>
              <a:t>Check that the barrister will have capacity for the work required in the timeframe envisaged for the adjudication (eg 28 days – including the Award/Decision) </a:t>
            </a:r>
          </a:p>
          <a:p>
            <a:pPr lvl="2"/>
            <a:r>
              <a:rPr dirty="0" lang="en-GB" sz="2400"/>
              <a:t/>
            </a:r>
          </a:p>
          <a:p>
            <a:pPr lvl="2"/>
            <a:r>
              <a:rPr dirty="0" lang="en-GB" sz="2400"/>
              <a:t>Work out who the team is going to be</a:t>
            </a:r>
            <a:r>
              <a:rPr dirty="0" lang="en-GB" sz="2400"/>
              <a:t>: clients, lawyers, witnesses, experts</a:t>
            </a:r>
          </a:p>
          <a:p>
            <a:pPr lvl="2"/>
            <a:r>
              <a:rPr dirty="0" lang="en-GB" sz="2400"/>
              <a:t/>
            </a:r>
          </a:p>
          <a:p>
            <a:pPr/>
            <a:r>
              <a:rPr dirty="0" lang="en-US"/>
              <a:t/>
            </a:r>
          </a:p>
          <a:p>
            <a:pPr/>
            <a:r>
              <a:rPr dirty="0" lang="en-US"/>
              <a:t/>
            </a:r>
          </a:p>
          <a:p>
            <a:pPr/>
            <a:r>
              <a:rPr dirty="0" lang="en-US"/>
              <a:t/>
            </a:r>
            <a:endParaRPr dirty="0" lang="en-US"/>
          </a:p>
        </p:txBody>
      </p:sp>
      <p:sp>
        <p:nvSpPr>
          <p:cNvPr id="3" name="Content Placeholder 2"/>
          <p:cNvSpPr>
            <a:spLocks noGrp="true"/>
          </p:cNvSpPr>
          <p:nvPr>
            <p:ph idx="1"/>
          </p:nvPr>
        </p:nvSpPr>
        <p:spPr/>
        <p:txBody>
          <a:bodyPr rtlCol="0"/>
          <a:lstStyle/>
          <a:p>
            <a:pPr/>
            <a:r>
              <a:rPr dirty="0" lang="en-US"/>
              <a:t>Practicalities of Adjudication: a barrister’s view (1)</a:t>
            </a:r>
            <a:endParaRPr dirty="0" lang="en-US"/>
          </a:p>
        </p:txBody>
      </p:sp>
    </p:spTree>
  </p:cSld>
  <p:clrMapOvr>
    <a:masterClrMapping/>
  </p:clrMapOvr>
</p:sld>
</file>

<file path=ppt/slides/slide4.xml><?xml version="1.0" encoding="utf-8"?>
<p:sld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cSld name="slide4">
    <p:spTree>
      <p:nvGrpSpPr>
        <p:cNvPr id="1" name=""/>
        <p:cNvGrpSpPr/>
        <p:nvPr/>
      </p:nvGrpSpPr>
      <p:grpSpPr>
        <a:xfrm>
          <a:off x="0" y="0"/>
          <a:ext cx="0" cy="0"/>
          <a:chOff x="0" y="0"/>
          <a:chExt cx="0" cy="0"/>
        </a:xfrm>
      </p:grpSpPr>
      <p:sp>
        <p:nvSpPr>
          <p:cNvPr id="2" name="Content Placeholder 1"/>
          <p:cNvSpPr>
            <a:spLocks noGrp="true"/>
          </p:cNvSpPr>
          <p:nvPr>
            <p:ph/>
          </p:nvPr>
        </p:nvSpPr>
        <p:spPr/>
        <p:txBody>
          <a:bodyPr rtlCol="0"/>
          <a:lstStyle/>
          <a:p>
            <a:pPr lvl="2"/>
            <a:r>
              <a:rPr dirty="0" lang="en-GB" sz="2400"/>
              <a:t>Be sure to have everyone on the team on a comprehensive email </a:t>
            </a:r>
            <a:r>
              <a:rPr dirty="0" lang="en-GB" sz="2400"/>
              <a:t>circulation</a:t>
            </a:r>
          </a:p>
          <a:p>
            <a:pPr lvl="2"/>
            <a:r>
              <a:rPr dirty="0" lang="en-GB" sz="2400"/>
              <a:t/>
            </a:r>
          </a:p>
          <a:p>
            <a:pPr lvl="2"/>
            <a:r>
              <a:rPr dirty="0" lang="en-GB" sz="2400"/>
              <a:t>Make sure everyone (so far as possible) is available at short notice</a:t>
            </a:r>
          </a:p>
          <a:p>
            <a:pPr lvl="2"/>
            <a:r>
              <a:rPr dirty="0" lang="en-GB" sz="2400"/>
              <a:t/>
            </a:r>
          </a:p>
          <a:p>
            <a:pPr lvl="2"/>
            <a:r>
              <a:rPr dirty="0" lang="en-GB" sz="2400"/>
              <a:t>Consider at the outset what meetings/calls will be needed to get the case in order in time – including allowing Counsel time to do what is needed!</a:t>
            </a:r>
          </a:p>
          <a:p>
            <a:pPr lvl="2"/>
            <a:r>
              <a:rPr dirty="0" lang="en-GB" sz="2400"/>
              <a:t/>
            </a:r>
          </a:p>
          <a:p>
            <a:pPr lvl="2"/>
            <a:r>
              <a:rPr dirty="0" lang="en-GB" sz="2400"/>
              <a:t>Consider at outset what material will be required to present your client’s case and what form it is to take (witness evidence, expert evidence, documents etc)</a:t>
            </a:r>
          </a:p>
          <a:p>
            <a:pPr lvl="2"/>
            <a:r>
              <a:rPr dirty="0" lang="en-GB" sz="2400"/>
              <a:t/>
            </a:r>
            <a:endParaRPr dirty="0" lang="en-GB" sz="2400"/>
          </a:p>
        </p:txBody>
      </p:sp>
      <p:sp>
        <p:nvSpPr>
          <p:cNvPr id="3" name="Content Placeholder 2"/>
          <p:cNvSpPr>
            <a:spLocks noGrp="true"/>
          </p:cNvSpPr>
          <p:nvPr>
            <p:ph idx="1"/>
          </p:nvPr>
        </p:nvSpPr>
        <p:spPr/>
        <p:txBody>
          <a:bodyPr rtlCol="0"/>
          <a:lstStyle/>
          <a:p>
            <a:pPr/>
            <a:r>
              <a:rPr dirty="0" lang="en-US"/>
              <a:t>Practicalities of Adjudication: a barrister’s view </a:t>
            </a:r>
            <a:r>
              <a:rPr dirty="0" lang="en-US"/>
              <a:t>(2)</a:t>
            </a:r>
            <a:endParaRPr dirty="0" lang="en-US"/>
          </a:p>
        </p:txBody>
      </p:sp>
    </p:spTree>
  </p:cSld>
  <p:clrMapOvr>
    <a:masterClrMapping/>
  </p:clrMapOvr>
</p:sld>
</file>

<file path=ppt/slides/slide5.xml><?xml version="1.0" encoding="utf-8"?>
<p:sld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cSld name="slide5">
    <p:spTree>
      <p:nvGrpSpPr>
        <p:cNvPr id="1" name=""/>
        <p:cNvGrpSpPr/>
        <p:nvPr/>
      </p:nvGrpSpPr>
      <p:grpSpPr>
        <a:xfrm>
          <a:off x="0" y="0"/>
          <a:ext cx="0" cy="0"/>
          <a:chOff x="0" y="0"/>
          <a:chExt cx="0" cy="0"/>
        </a:xfrm>
      </p:grpSpPr>
      <p:sp>
        <p:nvSpPr>
          <p:cNvPr id="2" name="Content Placeholder 1"/>
          <p:cNvSpPr>
            <a:spLocks noGrp="true"/>
          </p:cNvSpPr>
          <p:nvPr>
            <p:ph/>
          </p:nvPr>
        </p:nvSpPr>
        <p:spPr/>
        <p:txBody>
          <a:bodyPr rtlCol="0"/>
          <a:lstStyle/>
          <a:p>
            <a:pPr lvl="2"/>
            <a:r>
              <a:rPr dirty="0" lang="en-GB" sz="2400"/>
              <a:t>Witness statements will (perhaps obviously) be most persuasive if the important/contentious assertions are supported by documents / other evidence – so consider what to append or to refer to.</a:t>
            </a:r>
          </a:p>
          <a:p>
            <a:pPr lvl="2"/>
            <a:r>
              <a:rPr dirty="0" lang="en-GB" sz="2400"/>
              <a:t/>
            </a:r>
          </a:p>
          <a:p>
            <a:pPr lvl="2"/>
            <a:r>
              <a:rPr dirty="0" lang="en-GB" sz="2400"/>
              <a:t>Remember: the working presumption is usually that there will </a:t>
            </a:r>
            <a:r>
              <a:rPr dirty="0" lang="en-GB" sz="2400" u="sng"/>
              <a:t>not</a:t>
            </a:r>
            <a:r>
              <a:rPr dirty="0" lang="en-GB" sz="2400"/>
              <a:t> be a hearing, so witnesses are unlikely to be “tested” and able to prove themselves in cross examination</a:t>
            </a:r>
          </a:p>
          <a:p>
            <a:pPr/>
            <a:r>
              <a:rPr dirty="0" lang="en-US"/>
              <a:t/>
            </a:r>
          </a:p>
          <a:p>
            <a:pPr/>
            <a:r>
              <a:rPr dirty="0" lang="en-US"/>
              <a:t>Team work – at all stages – to get over the </a:t>
            </a:r>
            <a:r>
              <a:rPr dirty="0" lang="en-US"/>
              <a:t>line.  Keep the division of labour under review throughout.  (Best not to throw everything at Counsel and expect her/him to “do the business”.)</a:t>
            </a:r>
          </a:p>
          <a:p>
            <a:pPr/>
            <a:r>
              <a:rPr dirty="0" lang="en-US"/>
              <a:t/>
            </a:r>
            <a:endParaRPr dirty="0" lang="en-US"/>
          </a:p>
        </p:txBody>
      </p:sp>
      <p:sp>
        <p:nvSpPr>
          <p:cNvPr id="3" name="Content Placeholder 2"/>
          <p:cNvSpPr>
            <a:spLocks noGrp="true"/>
          </p:cNvSpPr>
          <p:nvPr>
            <p:ph idx="1"/>
          </p:nvPr>
        </p:nvSpPr>
        <p:spPr/>
        <p:txBody>
          <a:bodyPr rtlCol="0"/>
          <a:lstStyle/>
          <a:p>
            <a:pPr/>
            <a:r>
              <a:rPr dirty="0" lang="en-US"/>
              <a:t>Practicalities of Adjudication: a barrister’s view </a:t>
            </a:r>
            <a:r>
              <a:rPr dirty="0" lang="en-US"/>
              <a:t>(3)</a:t>
            </a:r>
          </a:p>
          <a:p>
            <a:pPr/>
            <a:r>
              <a:rPr dirty="0" lang="en-US"/>
              <a:t/>
            </a:r>
            <a:endParaRPr dirty="0" lang="en-US"/>
          </a:p>
        </p:txBody>
      </p:sp>
    </p:spTree>
  </p:cSld>
  <p:clrMapOvr>
    <a:masterClrMapping/>
  </p:clrMapOvr>
</p:sld>
</file>

<file path=ppt/slides/slide6.xml><?xml version="1.0" encoding="utf-8"?>
<p:sld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cSld name="slide6">
    <p:spTree>
      <p:nvGrpSpPr>
        <p:cNvPr id="1" name=""/>
        <p:cNvGrpSpPr/>
        <p:nvPr/>
      </p:nvGrpSpPr>
      <p:grpSpPr>
        <a:xfrm>
          <a:off x="0" y="0"/>
          <a:ext cx="0" cy="0"/>
          <a:chOff x="0" y="0"/>
          <a:chExt cx="0" cy="0"/>
        </a:xfrm>
      </p:grpSpPr>
      <p:sp>
        <p:nvSpPr>
          <p:cNvPr id="2" name="Content Placeholder 1"/>
          <p:cNvSpPr>
            <a:spLocks noGrp="true"/>
          </p:cNvSpPr>
          <p:nvPr>
            <p:ph/>
          </p:nvPr>
        </p:nvSpPr>
        <p:spPr/>
        <p:txBody>
          <a:bodyPr rtlCol="0"/>
          <a:lstStyle/>
          <a:p>
            <a:pPr/>
            <a:r>
              <a:rPr dirty="0" lang="en-US"/>
              <a:t>If acting for a Referring Party:</a:t>
            </a:r>
          </a:p>
          <a:p>
            <a:pPr lvl="1"/>
            <a:r>
              <a:rPr dirty="0" lang="en-US"/>
              <a:t/>
            </a:r>
          </a:p>
          <a:p>
            <a:pPr lvl="1"/>
            <a:r>
              <a:rPr dirty="0" lang="en-US"/>
              <a:t>You could spend 18 months secretly preparing your client’s case – and then “ambush” the Responding Party with it (anyone had a Christmas Eve referral?)</a:t>
            </a:r>
          </a:p>
          <a:p>
            <a:pPr lvl="1"/>
            <a:r>
              <a:rPr dirty="0" lang="en-US"/>
              <a:t/>
            </a:r>
          </a:p>
          <a:p>
            <a:pPr lvl="1"/>
            <a:r>
              <a:rPr dirty="0" lang="en-US"/>
              <a:t>Prepare detailed expert evidence (a 200-page report with appendices running to three lever arches anyone?)</a:t>
            </a:r>
          </a:p>
          <a:p>
            <a:pPr lvl="1"/>
            <a:r>
              <a:rPr dirty="0" lang="en-US"/>
              <a:t/>
            </a:r>
          </a:p>
          <a:p>
            <a:pPr lvl="1"/>
            <a:r>
              <a:rPr dirty="0" lang="en-US"/>
              <a:t>Detailed spreadsheets setting out events and losses etc</a:t>
            </a:r>
          </a:p>
          <a:p>
            <a:pPr lvl="1"/>
            <a:r>
              <a:rPr dirty="0" lang="en-US"/>
              <a:t/>
            </a:r>
          </a:p>
          <a:p>
            <a:pPr lvl="1"/>
            <a:r>
              <a:rPr dirty="0" lang="en-US"/>
              <a:t/>
            </a:r>
          </a:p>
          <a:p>
            <a:pPr lvl="1"/>
            <a:r>
              <a:rPr dirty="0" lang="en-US"/>
              <a:t/>
            </a:r>
            <a:endParaRPr dirty="0" lang="en-US"/>
          </a:p>
        </p:txBody>
      </p:sp>
      <p:sp>
        <p:nvSpPr>
          <p:cNvPr id="3" name="Content Placeholder 2"/>
          <p:cNvSpPr>
            <a:spLocks noGrp="true"/>
          </p:cNvSpPr>
          <p:nvPr>
            <p:ph idx="1"/>
          </p:nvPr>
        </p:nvSpPr>
        <p:spPr/>
        <p:txBody>
          <a:bodyPr rtlCol="0"/>
          <a:lstStyle/>
          <a:p>
            <a:pPr/>
            <a:r>
              <a:rPr dirty="0" lang="en-US"/>
              <a:t>Referring Party or Responding Party (1)</a:t>
            </a:r>
            <a:endParaRPr dirty="0" lang="en-US"/>
          </a:p>
        </p:txBody>
      </p:sp>
    </p:spTree>
  </p:cSld>
  <p:clrMapOvr>
    <a:masterClrMapping/>
  </p:clrMapOvr>
</p:sld>
</file>

<file path=ppt/slides/slide7.xml><?xml version="1.0" encoding="utf-8"?>
<p:sld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cSld name="slide7">
    <p:spTree>
      <p:nvGrpSpPr>
        <p:cNvPr id="1" name=""/>
        <p:cNvGrpSpPr/>
        <p:nvPr/>
      </p:nvGrpSpPr>
      <p:grpSpPr>
        <a:xfrm>
          <a:off x="0" y="0"/>
          <a:ext cx="0" cy="0"/>
          <a:chOff x="0" y="0"/>
          <a:chExt cx="0" cy="0"/>
        </a:xfrm>
      </p:grpSpPr>
      <p:sp>
        <p:nvSpPr>
          <p:cNvPr id="2" name="Content Placeholder 1"/>
          <p:cNvSpPr>
            <a:spLocks noGrp="true"/>
          </p:cNvSpPr>
          <p:nvPr>
            <p:ph/>
          </p:nvPr>
        </p:nvSpPr>
        <p:spPr/>
        <p:txBody>
          <a:bodyPr rtlCol="0"/>
          <a:lstStyle/>
          <a:p>
            <a:pPr/>
            <a:r>
              <a:rPr dirty="0" lang="en-US"/>
              <a:t>BUT: risk of a natural justice challenge if it cannot properly be responded to</a:t>
            </a:r>
            <a:r>
              <a:rPr dirty="0" lang="en-US"/>
              <a:t>.  </a:t>
            </a:r>
          </a:p>
          <a:p>
            <a:pPr lvl="1"/>
            <a:r>
              <a:rPr dirty="0" lang="en-US"/>
              <a:t/>
            </a:r>
          </a:p>
          <a:p>
            <a:pPr lvl="1"/>
            <a:r>
              <a:rPr dirty="0" lang="en-US"/>
              <a:t>Referring Party may be wise to agree an extension to the timetable.  </a:t>
            </a:r>
          </a:p>
          <a:p>
            <a:pPr lvl="1"/>
            <a:r>
              <a:rPr dirty="0" lang="en-US"/>
              <a:t/>
            </a:r>
          </a:p>
          <a:p>
            <a:pPr lvl="1"/>
            <a:r>
              <a:rPr dirty="0" lang="en-US"/>
              <a:t>Even if the Court would not intervene or refuse to enforce, the Adjudicator is entitled to decide if the adjudication can be fairly determined in the timescale provided: see </a:t>
            </a:r>
            <a:r>
              <a:rPr dirty="0" i="1" lang="en-GB"/>
              <a:t>Dorchester </a:t>
            </a:r>
            <a:r>
              <a:rPr dirty="0" i="1" lang="en-GB"/>
              <a:t>Hotel Ltd v Vivid Interiors Ltd</a:t>
            </a:r>
            <a:r>
              <a:rPr dirty="0" lang="en-US"/>
              <a:t> [2009] EWHC 70 (TCC) per Coulson </a:t>
            </a:r>
            <a:r>
              <a:rPr dirty="0" lang="en-US"/>
              <a:t>J</a:t>
            </a:r>
          </a:p>
          <a:p>
            <a:pPr lvl="1"/>
            <a:r>
              <a:rPr dirty="0" lang="en-US"/>
              <a:t/>
            </a:r>
          </a:p>
          <a:p>
            <a:pPr lvl="1"/>
            <a:r>
              <a:rPr dirty="0" lang="en-US"/>
              <a:t>Although Parliament has effectively endorsed ambush tactics, courts may show sympathy to a Responding Party: see conditions set by Waksman J in </a:t>
            </a:r>
            <a:r>
              <a:rPr dirty="0" i="1" lang="en-GB"/>
              <a:t>Balfour Beatty v Astec</a:t>
            </a:r>
            <a:r>
              <a:rPr dirty="0" lang="en-US"/>
              <a:t> [</a:t>
            </a:r>
            <a:r>
              <a:rPr dirty="0" lang="en-US"/>
              <a:t>2020] EWHC 796 (TCC</a:t>
            </a:r>
            <a:r>
              <a:rPr dirty="0" lang="en-US"/>
              <a:t>) – 84 days minimum to be allowed for 3 adjudications to be completed</a:t>
            </a:r>
          </a:p>
          <a:p>
            <a:pPr/>
            <a:r>
              <a:rPr dirty="0" lang="en-US"/>
              <a:t/>
            </a:r>
            <a:endParaRPr dirty="0" lang="en-US"/>
          </a:p>
        </p:txBody>
      </p:sp>
      <p:sp>
        <p:nvSpPr>
          <p:cNvPr id="3" name="Content Placeholder 2"/>
          <p:cNvSpPr>
            <a:spLocks noGrp="true"/>
          </p:cNvSpPr>
          <p:nvPr>
            <p:ph idx="1"/>
          </p:nvPr>
        </p:nvSpPr>
        <p:spPr/>
        <p:txBody>
          <a:bodyPr rtlCol="0"/>
          <a:lstStyle/>
          <a:p>
            <a:pPr/>
            <a:r>
              <a:rPr dirty="0" lang="en-US"/>
              <a:t>Referring Party or Responding Party </a:t>
            </a:r>
            <a:r>
              <a:rPr dirty="0" lang="en-US"/>
              <a:t>(2)</a:t>
            </a:r>
            <a:endParaRPr dirty="0" lang="en-US"/>
          </a:p>
        </p:txBody>
      </p:sp>
    </p:spTree>
  </p:cSld>
  <p:clrMapOvr>
    <a:masterClrMapping/>
  </p:clrMapOvr>
</p:sld>
</file>

<file path=ppt/slides/slide8.xml><?xml version="1.0" encoding="utf-8"?>
<p:sld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cSld name="slide8">
    <p:spTree>
      <p:nvGrpSpPr>
        <p:cNvPr id="1" name=""/>
        <p:cNvGrpSpPr/>
        <p:nvPr/>
      </p:nvGrpSpPr>
      <p:grpSpPr>
        <a:xfrm>
          <a:off x="0" y="0"/>
          <a:ext cx="0" cy="0"/>
          <a:chOff x="0" y="0"/>
          <a:chExt cx="0" cy="0"/>
        </a:xfrm>
      </p:grpSpPr>
      <p:sp>
        <p:nvSpPr>
          <p:cNvPr id="2" name="Content Placeholder 1"/>
          <p:cNvSpPr>
            <a:spLocks noGrp="true"/>
          </p:cNvSpPr>
          <p:nvPr>
            <p:ph/>
          </p:nvPr>
        </p:nvSpPr>
        <p:spPr/>
        <p:txBody>
          <a:bodyPr rtlCol="0"/>
          <a:lstStyle/>
          <a:p>
            <a:pPr/>
            <a:r>
              <a:rPr dirty="0" lang="en-US"/>
              <a:t>If acting for a </a:t>
            </a:r>
            <a:r>
              <a:rPr dirty="0" lang="en-US"/>
              <a:t>Responding </a:t>
            </a:r>
            <a:r>
              <a:rPr dirty="0" lang="en-US"/>
              <a:t>Party</a:t>
            </a:r>
            <a:r>
              <a:rPr dirty="0" lang="en-US"/>
              <a:t>:</a:t>
            </a:r>
          </a:p>
          <a:p>
            <a:pPr/>
            <a:r>
              <a:rPr dirty="0" lang="en-US"/>
              <a:t/>
            </a:r>
          </a:p>
          <a:p>
            <a:pPr lvl="1"/>
            <a:r>
              <a:rPr dirty="0" lang="en-US"/>
              <a:t>All hands on deck!</a:t>
            </a:r>
          </a:p>
          <a:p>
            <a:pPr lvl="1"/>
            <a:r>
              <a:rPr dirty="0" lang="en-US"/>
              <a:t/>
            </a:r>
          </a:p>
          <a:p>
            <a:pPr lvl="1"/>
            <a:r>
              <a:rPr dirty="0" lang="en-US"/>
              <a:t>Need to put the team together swiftly (if no notice that the adjudication was coming)</a:t>
            </a:r>
          </a:p>
          <a:p>
            <a:pPr lvl="1"/>
            <a:r>
              <a:rPr dirty="0" lang="en-US"/>
              <a:t/>
            </a:r>
          </a:p>
          <a:p>
            <a:pPr lvl="1"/>
            <a:r>
              <a:rPr dirty="0" lang="en-US"/>
              <a:t>Programme work for the straitened timescale and consider seeking extension to timetable if necessary </a:t>
            </a:r>
          </a:p>
          <a:p>
            <a:pPr lvl="1"/>
            <a:r>
              <a:rPr dirty="0" lang="en-US"/>
              <a:t/>
            </a:r>
          </a:p>
          <a:p>
            <a:pPr lvl="1"/>
            <a:r>
              <a:rPr dirty="0" lang="en-US"/>
              <a:t>Concentrate on the real issues, rather than diluting efforts/resources to try to raise every argument possible</a:t>
            </a:r>
          </a:p>
          <a:p>
            <a:pPr lvl="1"/>
            <a:r>
              <a:rPr dirty="0" lang="en-US"/>
              <a:t/>
            </a:r>
          </a:p>
          <a:p>
            <a:pPr/>
            <a:r>
              <a:rPr dirty="0" lang="en-US"/>
              <a:t/>
            </a:r>
            <a:endParaRPr dirty="0" lang="en-US"/>
          </a:p>
        </p:txBody>
      </p:sp>
      <p:sp>
        <p:nvSpPr>
          <p:cNvPr id="3" name="Content Placeholder 2"/>
          <p:cNvSpPr>
            <a:spLocks noGrp="true"/>
          </p:cNvSpPr>
          <p:nvPr>
            <p:ph idx="1"/>
          </p:nvPr>
        </p:nvSpPr>
        <p:spPr/>
        <p:txBody>
          <a:bodyPr rtlCol="0"/>
          <a:lstStyle/>
          <a:p>
            <a:pPr/>
            <a:r>
              <a:rPr dirty="0" lang="en-US"/>
              <a:t>Referring Party or Responding Party </a:t>
            </a:r>
            <a:r>
              <a:rPr dirty="0" lang="en-US"/>
              <a:t>(3)</a:t>
            </a:r>
          </a:p>
          <a:p>
            <a:pPr/>
            <a:r>
              <a:rPr dirty="0" lang="en-US"/>
              <a:t/>
            </a:r>
            <a:endParaRPr dirty="0" lang="en-US"/>
          </a:p>
        </p:txBody>
      </p:sp>
    </p:spTree>
  </p:cSld>
  <p:clrMapOvr>
    <a:masterClrMapping/>
  </p:clrMapOvr>
</p:sld>
</file>

<file path=ppt/slides/slide9.xml><?xml version="1.0" encoding="utf-8"?>
<p:sld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cSld name="slide9">
    <p:spTree>
      <p:nvGrpSpPr>
        <p:cNvPr id="1" name=""/>
        <p:cNvGrpSpPr/>
        <p:nvPr/>
      </p:nvGrpSpPr>
      <p:grpSpPr>
        <a:xfrm>
          <a:off x="0" y="0"/>
          <a:ext cx="0" cy="0"/>
          <a:chOff x="0" y="0"/>
          <a:chExt cx="0" cy="0"/>
        </a:xfrm>
      </p:grpSpPr>
      <p:sp>
        <p:nvSpPr>
          <p:cNvPr id="2" name="Content Placeholder 1"/>
          <p:cNvSpPr>
            <a:spLocks noGrp="true"/>
          </p:cNvSpPr>
          <p:nvPr>
            <p:ph/>
          </p:nvPr>
        </p:nvSpPr>
        <p:spPr/>
        <p:txBody>
          <a:bodyPr rtlCol="0"/>
          <a:lstStyle/>
          <a:p>
            <a:pPr/>
            <a:r>
              <a:rPr dirty="0" lang="en-US"/>
              <a:t>Natural justice considerations </a:t>
            </a:r>
            <a:r>
              <a:rPr dirty="0" lang="en-US"/>
              <a:t>re </a:t>
            </a:r>
            <a:r>
              <a:rPr dirty="0" lang="en-US"/>
              <a:t>timesca</a:t>
            </a:r>
            <a:r>
              <a:rPr dirty="0" lang="en-US"/>
              <a:t>les etc relate to the requirement for a </a:t>
            </a:r>
            <a:r>
              <a:rPr b="1" dirty="0" lang="en-GB" u="sng">
                <a:latin typeface="+mn-lt"/>
              </a:rPr>
              <a:t>fair hearing</a:t>
            </a:r>
          </a:p>
          <a:p>
            <a:pPr/>
            <a:r>
              <a:rPr dirty="0" lang="en-US"/>
              <a:t/>
            </a:r>
          </a:p>
          <a:p>
            <a:pPr/>
            <a:r>
              <a:rPr dirty="0" lang="en-US"/>
              <a:t>The other natural justice consideration to bear in mind is the requirement for an </a:t>
            </a:r>
            <a:r>
              <a:rPr b="1" dirty="0" lang="en-GB" u="sng">
                <a:latin typeface="+mn-lt"/>
              </a:rPr>
              <a:t>unbiased tribunal</a:t>
            </a:r>
            <a:r>
              <a:rPr b="1" dirty="0" lang="en-GB">
                <a:latin typeface="+mn-lt"/>
              </a:rPr>
              <a:t> </a:t>
            </a:r>
            <a:r>
              <a:rPr dirty="0" lang="en-US"/>
              <a:t>(ie </a:t>
            </a:r>
            <a:r>
              <a:rPr dirty="0" lang="en-US"/>
              <a:t>a tribunal that will act in an impartial manner and independently of the </a:t>
            </a:r>
            <a:r>
              <a:rPr dirty="0" lang="en-US"/>
              <a:t>parties)</a:t>
            </a:r>
          </a:p>
          <a:p>
            <a:pPr/>
            <a:r>
              <a:rPr b="1" dirty="0" lang="en-GB" u="sng">
                <a:latin typeface="+mn-lt"/>
              </a:rPr>
              <a:t/>
            </a:r>
          </a:p>
          <a:p>
            <a:pPr/>
            <a:r>
              <a:rPr b="1" dirty="0" lang="en-GB" u="sng">
                <a:latin typeface="+mn-lt"/>
              </a:rPr>
              <a:t>Actual </a:t>
            </a:r>
            <a:r>
              <a:rPr b="1" dirty="0" lang="en-GB" u="sng">
                <a:latin typeface="+mn-lt"/>
              </a:rPr>
              <a:t>bias</a:t>
            </a:r>
            <a:r>
              <a:rPr b="1" dirty="0" lang="en-GB">
                <a:latin typeface="+mn-lt"/>
              </a:rPr>
              <a:t> </a:t>
            </a:r>
            <a:r>
              <a:rPr dirty="0" lang="en-US"/>
              <a:t>or allegations of actual bias are </a:t>
            </a:r>
            <a:r>
              <a:rPr dirty="0" lang="en-US"/>
              <a:t>rare</a:t>
            </a:r>
          </a:p>
          <a:p>
            <a:pPr indent="0">
              <a:buNone/>
            </a:pPr>
            <a:r>
              <a:rPr dirty="0" lang="en-US"/>
              <a:t/>
            </a:r>
          </a:p>
          <a:p>
            <a:pPr/>
            <a:r>
              <a:rPr b="1" dirty="0" lang="en-GB" u="sng">
                <a:latin typeface="+mn-lt"/>
              </a:rPr>
              <a:t>Apparent bias</a:t>
            </a:r>
            <a:r>
              <a:rPr dirty="0" lang="en-US"/>
              <a:t>: </a:t>
            </a:r>
            <a:r>
              <a:rPr dirty="0" lang="en-US"/>
              <a:t>Well known test – would a “</a:t>
            </a:r>
            <a:r>
              <a:rPr dirty="0" i="1" lang="en-GB"/>
              <a:t>fair-minded and informed observer</a:t>
            </a:r>
            <a:r>
              <a:rPr dirty="0" lang="en-US"/>
              <a:t>” consider that there was real possibility of bias</a:t>
            </a:r>
            <a:r>
              <a:rPr dirty="0" lang="en-US"/>
              <a:t>?</a:t>
            </a:r>
          </a:p>
          <a:p>
            <a:pPr/>
            <a:r>
              <a:rPr dirty="0" lang="en-US"/>
              <a:t/>
            </a:r>
          </a:p>
          <a:p>
            <a:pPr/>
            <a:r>
              <a:rPr dirty="0" lang="en-US"/>
              <a:t/>
            </a:r>
            <a:endParaRPr dirty="0" lang="en-US"/>
          </a:p>
        </p:txBody>
      </p:sp>
      <p:sp>
        <p:nvSpPr>
          <p:cNvPr id="3" name="Content Placeholder 2"/>
          <p:cNvSpPr>
            <a:spLocks noGrp="true"/>
          </p:cNvSpPr>
          <p:nvPr>
            <p:ph idx="1"/>
          </p:nvPr>
        </p:nvSpPr>
        <p:spPr/>
        <p:txBody>
          <a:bodyPr rtlCol="0"/>
          <a:lstStyle/>
          <a:p>
            <a:pPr/>
            <a:r>
              <a:rPr dirty="0" lang="en-US"/>
              <a:t>A word about bias (1)</a:t>
            </a:r>
            <a:endParaRPr dirty="0" lang="en-US"/>
          </a:p>
        </p:txBody>
      </p:sp>
    </p:spTree>
  </p:cSld>
  <p:clrMapOvr>
    <a:masterClrMapping/>
  </p:clrMapOvr>
</p:sld>
</file>

<file path=ppt/theme/theme1.xml><?xml version="1.0" encoding="utf-8"?>
<a:theme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3">
      <a:majorFont>
        <a:latin typeface="Carlito"/>
        <a:ea typeface=""/>
        <a:cs typeface=""/>
      </a:majorFont>
      <a:minorFont>
        <a:latin typeface="Carlito"/>
        <a:ea typeface=""/>
        <a:cs typeface=""/>
      </a:minorFont>
    </a:fontScheme>
    <a:fmtScheme name="Office">
      <a:fillStyleLst>
        <a:solidFill>
          <a:schemeClr val="phClr"/>
        </a:solidFill>
        <a:gradFill rotWithShape="1">
          <a:gsLst>
            <a:gs pos="0">
              <a:schemeClr val="phClr">
                <a:tint val="67000"/>
                <a:satMod val="104999"/>
                <a:lumMod val="110000"/>
              </a:schemeClr>
            </a:gs>
            <a:gs pos="50000">
              <a:schemeClr val="phClr">
                <a:tint val="73000"/>
                <a:satMod val="103000"/>
                <a:lumMod val="104999"/>
              </a:schemeClr>
            </a:gs>
            <a:gs pos="100000">
              <a:schemeClr val="phClr">
                <a:tint val="81000"/>
                <a:satMod val="109000"/>
                <a:lumMod val="104999"/>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cap="flat" w="6350">
          <a:solidFill>
            <a:schemeClr val="phClr"/>
          </a:solidFill>
          <a:prstDash val="solid"/>
          <a:miter lim="800000"/>
        </a:ln>
        <a:ln cap="flat" w="12700">
          <a:solidFill>
            <a:schemeClr val="phClr"/>
          </a:solidFill>
          <a:prstDash val="solid"/>
          <a:miter lim="800000"/>
        </a:ln>
        <a:ln cap="flat" w="19050">
          <a:solidFill>
            <a:schemeClr val="phClr"/>
          </a:solidFill>
          <a:prstDash val="solid"/>
          <a:miter lim="800000"/>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Carlito"/>
        <a:ea typeface=""/>
        <a:cs typeface=""/>
      </a:majorFont>
      <a:minorFont>
        <a:latin typeface="Carli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0"/>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cap="flat" w="9525">
          <a:solidFill>
            <a:schemeClr val="phClr">
              <a:shade val="95000"/>
              <a:satMod val="104999"/>
            </a:schemeClr>
          </a:solidFill>
          <a:prstDash val="solid"/>
        </a:ln>
        <a:ln cap="flat" w="25400">
          <a:solidFill>
            <a:schemeClr val="phClr"/>
          </a:solidFill>
          <a:prstDash val="solid"/>
        </a:ln>
        <a:ln cap="flat"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ppt/theme/theme3.xml><?xml version="1.0" encoding="utf-8"?>
<a:theme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Carlito"/>
        <a:ea typeface=""/>
        <a:cs typeface=""/>
      </a:majorFont>
      <a:minorFont>
        <a:latin typeface="Carli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0"/>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cap="flat" w="9525">
          <a:solidFill>
            <a:schemeClr val="phClr">
              <a:shade val="95000"/>
              <a:satMod val="104999"/>
            </a:schemeClr>
          </a:solidFill>
          <a:prstDash val="solid"/>
        </a:ln>
        <a:ln cap="flat" w="25400">
          <a:solidFill>
            <a:schemeClr val="phClr"/>
          </a:solidFill>
          <a:prstDash val="solid"/>
        </a:ln>
        <a:ln cap="flat"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ppt/theme/theme4.xml><?xml version="1.0" encoding="utf-8"?>
<a:theme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3">
      <a:majorFont>
        <a:latin typeface="Carlito"/>
        <a:ea typeface=""/>
        <a:cs typeface=""/>
      </a:majorFont>
      <a:minorFont>
        <a:latin typeface="Carlito"/>
        <a:ea typeface=""/>
        <a:cs typeface=""/>
      </a:minorFont>
    </a:fontScheme>
    <a:fmtScheme name="Office">
      <a:fillStyleLst>
        <a:solidFill>
          <a:schemeClr val="phClr"/>
        </a:solidFill>
        <a:gradFill rotWithShape="1">
          <a:gsLst>
            <a:gs pos="0">
              <a:schemeClr val="phClr">
                <a:tint val="67000"/>
                <a:satMod val="104999"/>
                <a:lumMod val="110000"/>
              </a:schemeClr>
            </a:gs>
            <a:gs pos="50000">
              <a:schemeClr val="phClr">
                <a:tint val="73000"/>
                <a:satMod val="103000"/>
                <a:lumMod val="104999"/>
              </a:schemeClr>
            </a:gs>
            <a:gs pos="100000">
              <a:schemeClr val="phClr">
                <a:tint val="81000"/>
                <a:satMod val="109000"/>
                <a:lumMod val="104999"/>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cap="flat" w="6350">
          <a:solidFill>
            <a:schemeClr val="phClr"/>
          </a:solidFill>
          <a:prstDash val="solid"/>
          <a:miter lim="800000"/>
        </a:ln>
        <a:ln cap="flat" w="12700">
          <a:solidFill>
            <a:schemeClr val="phClr"/>
          </a:solidFill>
          <a:prstDash val="solid"/>
          <a:miter lim="800000"/>
        </a:ln>
        <a:ln cap="flat" w="19050">
          <a:solidFill>
            <a:schemeClr val="phClr"/>
          </a:solidFill>
          <a:prstDash val="solid"/>
          <a:miter lim="800000"/>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Properties xmlns:properties="http://schemas.openxmlformats.org/officeDocument/2006/extended-properties" xmlns:vt="http://schemas.openxmlformats.org/officeDocument/2006/docPropsVTypes">
  <properties:AppVersion>3.0000</properties:AppVersion>
  <properties:ScaleCrop>false</properties:ScaleCrop>
  <properties:Company>Company</properties:Company>
  <properties:LinksUpToDate>false</properties:LinksUpToDate>
  <properties:HyperlinksChanged>false</properties:HyperlinksChanged>
  <properties:PresentationFormat>On-Screen Show (4:3)</properties:PresentationFormat>
  <properties:Application>Zoho Show</properties:Application>
  <properties:SharedDoc>false</properties:SharedDoc>
</properties:Properties>
</file>

<file path=docProps/core.xml><?xml version="1.0" encoding="utf-8"?>
<cp:coreProperties xmlns:cp="http://schemas.openxmlformats.org/package/2006/metadata/core-properties" xmlns:dc="http://purl.org/dc/elements/1.1/" xmlns:dcmitype="http://purl.org/dc/dcmitype/" xmlns:dcterms="http://purl.org/dc/terms/" xmlns:xsi="http://www.w3.org/2001/XMLSchema-instance">
  <dc:title>Slide 1</dc:title>
  <cp:revision>1</cp:revision>
  <dc:creator/>
  <cp:lastModifiedBy/>
  <dcterms:created xmlns:xsi="http://www.w3.org/2001/XMLSchema-instance" xsi:type="dcterms:W3CDTF">2020-06-15T18:27:18Z</dcterms:created>
  <dcterms:modified xmlns:xsi="http://www.w3.org/2001/XMLSchema-instance" xsi:type="dcterms:W3CDTF">2020-06-15T18:27:23Z</dcterms:modified>
</cp:coreProperties>
</file>